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82" r:id="rId21"/>
    <p:sldId id="279" r:id="rId22"/>
    <p:sldId id="280" r:id="rId23"/>
    <p:sldId id="278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3" r:id="rId37"/>
    <p:sldId id="295" r:id="rId38"/>
    <p:sldId id="297" r:id="rId39"/>
    <p:sldId id="296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6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2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5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5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608A4-7F9A-452F-9E6E-3F0B75EEAC4C}" type="datetimeFigureOut">
              <a:rPr lang="en-US" smtClean="0"/>
              <a:t>11-Jun-19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9D28C-2E6E-4F6B-81E5-27F1DF18D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9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1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" y="0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8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3"/>
            <a:ext cx="9144000" cy="68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9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1"/>
            <a:ext cx="9144000" cy="68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9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77"/>
            <a:ext cx="9144000" cy="67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8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" y="0"/>
            <a:ext cx="8988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4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16"/>
            <a:ext cx="9144000" cy="67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01"/>
            <a:ext cx="9144000" cy="66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3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"/>
            <a:ext cx="9144000" cy="68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9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64"/>
            <a:ext cx="9144000" cy="66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1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01"/>
            <a:ext cx="9144000" cy="67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2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" y="0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62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" y="0"/>
            <a:ext cx="895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12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6"/>
            <a:ext cx="9144000" cy="68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82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8"/>
            <a:ext cx="9144000" cy="67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72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" y="0"/>
            <a:ext cx="8895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4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78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5" y="0"/>
            <a:ext cx="902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0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" y="0"/>
            <a:ext cx="913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2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4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" y="0"/>
            <a:ext cx="9140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55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"/>
            <a:ext cx="9144000" cy="6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81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"/>
            <a:ext cx="9144000" cy="68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9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03"/>
            <a:ext cx="9144000" cy="67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1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" y="0"/>
            <a:ext cx="8997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73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40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3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8"/>
            <a:ext cx="9144000" cy="68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8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" y="0"/>
            <a:ext cx="896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1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5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91"/>
            <a:ext cx="9144000" cy="64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4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8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6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2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"/>
            <a:ext cx="9144000" cy="68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03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65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26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" y="0"/>
            <a:ext cx="913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08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2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" y="0"/>
            <a:ext cx="9140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1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4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0"/>
            <a:ext cx="9140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0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96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On-screen Show (4:3)</PresentationFormat>
  <Paragraphs>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</dc:creator>
  <cp:lastModifiedBy>Kiran</cp:lastModifiedBy>
  <cp:revision>8</cp:revision>
  <dcterms:created xsi:type="dcterms:W3CDTF">2019-06-11T08:38:17Z</dcterms:created>
  <dcterms:modified xsi:type="dcterms:W3CDTF">2019-06-11T09:58:54Z</dcterms:modified>
</cp:coreProperties>
</file>