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333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679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D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4025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CF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5372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BF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67183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AF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8064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9F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94106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8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1075689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50"/>
                </a:lnTo>
                <a:lnTo>
                  <a:pt x="0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F7FF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120903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6FF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34366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5F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47828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4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6129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3FF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74752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2FF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88213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1F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201676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0F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215137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FFF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22860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EF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2420620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50"/>
                </a:lnTo>
                <a:lnTo>
                  <a:pt x="0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EDFF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5539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C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68858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BF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82321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AF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95782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9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30924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8F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32270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7F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33616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6F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34963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5F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363092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4F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37655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3F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9001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2F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40347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1F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41694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0F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4304029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50"/>
                </a:lnTo>
                <a:lnTo>
                  <a:pt x="0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DFF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443737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EF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45720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DFF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470662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CF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484124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BF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497585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A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511047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9F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52451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8FF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537972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7FF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551434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6F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5648959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49"/>
                </a:lnTo>
                <a:lnTo>
                  <a:pt x="0" y="133349"/>
                </a:lnTo>
                <a:lnTo>
                  <a:pt x="0" y="0"/>
                </a:lnTo>
                <a:close/>
              </a:path>
            </a:pathLst>
          </a:custGeom>
          <a:solidFill>
            <a:srgbClr val="D5F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57823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4FF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591692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3F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60515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2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61861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1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63207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0F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64554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CFF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659003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CEFF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67246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CDFF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109980" y="3365500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09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333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679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D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4025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CF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5372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BF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67183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AF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8064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9F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94106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8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1075689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50"/>
                </a:lnTo>
                <a:lnTo>
                  <a:pt x="0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F7FF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120903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6FF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34366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5F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47828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4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6129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3FF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74752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2FF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88213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F1F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201676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F0F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215137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FFF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22860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EF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2420620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50"/>
                </a:lnTo>
                <a:lnTo>
                  <a:pt x="0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EDFF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5539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C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68858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BF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82321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AF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95782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9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30924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19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8F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32270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7F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33616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6F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34963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5F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363092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4F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37655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3F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9001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2F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40347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E1F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41694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E0F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4304029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50"/>
                </a:lnTo>
                <a:lnTo>
                  <a:pt x="0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DFF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443737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EF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45720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DFF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470662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CF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484124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BF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497585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A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511047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9F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524510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8FF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537972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7FF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551434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6F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5648959"/>
            <a:ext cx="9146540" cy="133350"/>
          </a:xfrm>
          <a:custGeom>
            <a:avLst/>
            <a:gdLst/>
            <a:ahLst/>
            <a:cxnLst/>
            <a:rect l="l" t="t" r="r" b="b"/>
            <a:pathLst>
              <a:path w="9146540" h="133350">
                <a:moveTo>
                  <a:pt x="0" y="0"/>
                </a:moveTo>
                <a:lnTo>
                  <a:pt x="9146540" y="0"/>
                </a:lnTo>
                <a:lnTo>
                  <a:pt x="9146540" y="133349"/>
                </a:lnTo>
                <a:lnTo>
                  <a:pt x="0" y="133349"/>
                </a:lnTo>
                <a:lnTo>
                  <a:pt x="0" y="0"/>
                </a:lnTo>
                <a:close/>
              </a:path>
            </a:pathLst>
          </a:custGeom>
          <a:solidFill>
            <a:srgbClr val="D5F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57823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4FF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591692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3F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60515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2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618617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D1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632079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D0F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6455409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19"/>
                </a:lnTo>
                <a:lnTo>
                  <a:pt x="0" y="134619"/>
                </a:lnTo>
                <a:lnTo>
                  <a:pt x="0" y="0"/>
                </a:lnTo>
                <a:close/>
              </a:path>
            </a:pathLst>
          </a:custGeom>
          <a:solidFill>
            <a:srgbClr val="CFF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659003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CEFF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6724650"/>
            <a:ext cx="9146540" cy="134620"/>
          </a:xfrm>
          <a:custGeom>
            <a:avLst/>
            <a:gdLst/>
            <a:ahLst/>
            <a:cxnLst/>
            <a:rect l="l" t="t" r="r" b="b"/>
            <a:pathLst>
              <a:path w="9146540" h="134620">
                <a:moveTo>
                  <a:pt x="0" y="0"/>
                </a:moveTo>
                <a:lnTo>
                  <a:pt x="9146540" y="0"/>
                </a:lnTo>
                <a:lnTo>
                  <a:pt x="9146540" y="134620"/>
                </a:lnTo>
                <a:lnTo>
                  <a:pt x="0" y="134620"/>
                </a:lnTo>
                <a:lnTo>
                  <a:pt x="0" y="0"/>
                </a:lnTo>
                <a:close/>
              </a:path>
            </a:pathLst>
          </a:custGeom>
          <a:solidFill>
            <a:srgbClr val="CDFF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0894" y="497840"/>
            <a:ext cx="752221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pPr algn="ctr"/>
            <a:r>
              <a:rPr lang="en-US" dirty="0" smtClean="0"/>
              <a:t>Basics of Differentiation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"/>
          </p:nvPr>
        </p:nvSpPr>
        <p:spPr>
          <a:xfrm>
            <a:off x="1371600" y="3886200"/>
            <a:ext cx="6400800" cy="769441"/>
          </a:xfrm>
        </p:spPr>
        <p:txBody>
          <a:bodyPr/>
          <a:lstStyle/>
          <a:p>
            <a:pPr algn="ctr"/>
            <a:r>
              <a:rPr lang="en-US" sz="3200" dirty="0" err="1" smtClean="0"/>
              <a:t>k.</a:t>
            </a:r>
            <a:r>
              <a:rPr lang="en-US" dirty="0" err="1" smtClean="0"/>
              <a:t>Satya</a:t>
            </a:r>
            <a:r>
              <a:rPr lang="en-US" dirty="0" smtClean="0"/>
              <a:t> Reddy </a:t>
            </a:r>
          </a:p>
          <a:p>
            <a:pPr algn="ctr"/>
            <a:r>
              <a:rPr lang="en-US" dirty="0" smtClean="0"/>
              <a:t>Department of Mathematics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19" y="1141730"/>
            <a:ext cx="7503159" cy="0"/>
          </a:xfrm>
          <a:custGeom>
            <a:avLst/>
            <a:gdLst/>
            <a:ahLst/>
            <a:cxnLst/>
            <a:rect l="l" t="t" r="r" b="b"/>
            <a:pathLst>
              <a:path w="7503159">
                <a:moveTo>
                  <a:pt x="0" y="0"/>
                </a:moveTo>
                <a:lnTo>
                  <a:pt x="7503159" y="0"/>
                </a:lnTo>
              </a:path>
            </a:pathLst>
          </a:custGeom>
          <a:ln w="3048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7719" y="497840"/>
            <a:ext cx="75285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Sum </a:t>
            </a:r>
            <a:r>
              <a:rPr dirty="0"/>
              <a:t>and </a:t>
            </a:r>
            <a:r>
              <a:rPr spc="-5" dirty="0"/>
              <a:t>Difference Rules</a:t>
            </a:r>
          </a:p>
        </p:txBody>
      </p:sp>
      <p:sp>
        <p:nvSpPr>
          <p:cNvPr id="4" name="object 4"/>
          <p:cNvSpPr/>
          <p:nvPr/>
        </p:nvSpPr>
        <p:spPr>
          <a:xfrm>
            <a:off x="820419" y="1116330"/>
            <a:ext cx="7503159" cy="0"/>
          </a:xfrm>
          <a:custGeom>
            <a:avLst/>
            <a:gdLst/>
            <a:ahLst/>
            <a:cxnLst/>
            <a:rect l="l" t="t" r="r" b="b"/>
            <a:pathLst>
              <a:path w="7503159">
                <a:moveTo>
                  <a:pt x="0" y="0"/>
                </a:moveTo>
                <a:lnTo>
                  <a:pt x="7503159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16810" y="2269489"/>
            <a:ext cx="354330" cy="0"/>
          </a:xfrm>
          <a:custGeom>
            <a:avLst/>
            <a:gdLst/>
            <a:ahLst/>
            <a:cxnLst/>
            <a:rect l="l" t="t" r="r" b="b"/>
            <a:pathLst>
              <a:path w="354330">
                <a:moveTo>
                  <a:pt x="0" y="0"/>
                </a:moveTo>
                <a:lnTo>
                  <a:pt x="354329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26970" y="2266950"/>
            <a:ext cx="337185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i="1" spc="-5" dirty="0">
                <a:latin typeface="Times New Roman"/>
                <a:cs typeface="Times New Roman"/>
              </a:rPr>
              <a:t>dx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61260" y="2007870"/>
            <a:ext cx="4138295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40995" algn="l"/>
                <a:tab pos="2484120" algn="l"/>
              </a:tabLst>
            </a:pPr>
            <a:r>
              <a:rPr sz="3900" i="1" spc="-7" baseline="35256" dirty="0">
                <a:latin typeface="Times New Roman"/>
                <a:cs typeface="Times New Roman"/>
              </a:rPr>
              <a:t>d	</a:t>
            </a:r>
            <a:r>
              <a:rPr sz="2600" spc="-5" dirty="0">
                <a:latin typeface="Times New Roman"/>
                <a:cs typeface="Times New Roman"/>
              </a:rPr>
              <a:t>[ </a:t>
            </a:r>
            <a:r>
              <a:rPr sz="2600" i="1" spc="-5" dirty="0">
                <a:latin typeface="Times New Roman"/>
                <a:cs typeface="Times New Roman"/>
              </a:rPr>
              <a:t>f </a:t>
            </a:r>
            <a:r>
              <a:rPr sz="2600" spc="80" dirty="0">
                <a:latin typeface="Times New Roman"/>
                <a:cs typeface="Times New Roman"/>
              </a:rPr>
              <a:t>(</a:t>
            </a:r>
            <a:r>
              <a:rPr sz="2600" i="1" spc="80" dirty="0">
                <a:latin typeface="Times New Roman"/>
                <a:cs typeface="Times New Roman"/>
              </a:rPr>
              <a:t>x</a:t>
            </a:r>
            <a:r>
              <a:rPr sz="2600" spc="80" dirty="0">
                <a:latin typeface="Times New Roman"/>
                <a:cs typeface="Times New Roman"/>
              </a:rPr>
              <a:t>) </a:t>
            </a:r>
            <a:r>
              <a:rPr sz="2600" spc="-5" dirty="0">
                <a:latin typeface="Symbol"/>
                <a:cs typeface="Symbol"/>
              </a:rPr>
              <a:t></a:t>
            </a:r>
            <a:r>
              <a:rPr sz="2600" spc="-445" dirty="0">
                <a:latin typeface="Times New Roman"/>
                <a:cs typeface="Times New Roman"/>
              </a:rPr>
              <a:t> </a:t>
            </a:r>
            <a:r>
              <a:rPr sz="2600" i="1" spc="85" dirty="0">
                <a:latin typeface="Times New Roman"/>
                <a:cs typeface="Times New Roman"/>
              </a:rPr>
              <a:t>g</a:t>
            </a:r>
            <a:r>
              <a:rPr sz="2600" spc="85" dirty="0">
                <a:latin typeface="Times New Roman"/>
                <a:cs typeface="Times New Roman"/>
              </a:rPr>
              <a:t>(</a:t>
            </a:r>
            <a:r>
              <a:rPr sz="2600" i="1" spc="85" dirty="0">
                <a:latin typeface="Times New Roman"/>
                <a:cs typeface="Times New Roman"/>
              </a:rPr>
              <a:t>x</a:t>
            </a:r>
            <a:r>
              <a:rPr sz="2600" spc="85" dirty="0">
                <a:latin typeface="Times New Roman"/>
                <a:cs typeface="Times New Roman"/>
              </a:rPr>
              <a:t>)]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Symbol"/>
                <a:cs typeface="Symbol"/>
              </a:rPr>
              <a:t></a:t>
            </a:r>
            <a:r>
              <a:rPr sz="2600" spc="-5" dirty="0">
                <a:latin typeface="Times New Roman"/>
                <a:cs typeface="Times New Roman"/>
              </a:rPr>
              <a:t>	</a:t>
            </a:r>
            <a:r>
              <a:rPr sz="2600" i="1" spc="-5" dirty="0">
                <a:latin typeface="Times New Roman"/>
                <a:cs typeface="Times New Roman"/>
              </a:rPr>
              <a:t>f </a:t>
            </a:r>
            <a:r>
              <a:rPr sz="3900" spc="75" baseline="3205" dirty="0">
                <a:latin typeface="Symbol"/>
                <a:cs typeface="Symbol"/>
              </a:rPr>
              <a:t></a:t>
            </a:r>
            <a:r>
              <a:rPr sz="2600" spc="50" dirty="0">
                <a:latin typeface="Times New Roman"/>
                <a:cs typeface="Times New Roman"/>
              </a:rPr>
              <a:t>(</a:t>
            </a:r>
            <a:r>
              <a:rPr sz="2600" i="1" spc="50" dirty="0">
                <a:latin typeface="Times New Roman"/>
                <a:cs typeface="Times New Roman"/>
              </a:rPr>
              <a:t>x</a:t>
            </a:r>
            <a:r>
              <a:rPr sz="2600" spc="50" dirty="0">
                <a:latin typeface="Times New Roman"/>
                <a:cs typeface="Times New Roman"/>
              </a:rPr>
              <a:t>) </a:t>
            </a:r>
            <a:r>
              <a:rPr sz="2600" spc="-5" dirty="0">
                <a:latin typeface="Symbol"/>
                <a:cs typeface="Symbol"/>
              </a:rPr>
              <a:t></a:t>
            </a:r>
            <a:r>
              <a:rPr sz="2600" spc="-434" dirty="0">
                <a:latin typeface="Times New Roman"/>
                <a:cs typeface="Times New Roman"/>
              </a:rPr>
              <a:t> </a:t>
            </a:r>
            <a:r>
              <a:rPr sz="2600" i="1" spc="70" dirty="0">
                <a:latin typeface="Times New Roman"/>
                <a:cs typeface="Times New Roman"/>
              </a:rPr>
              <a:t>g</a:t>
            </a:r>
            <a:r>
              <a:rPr sz="3900" spc="104" baseline="3205" dirty="0">
                <a:latin typeface="Symbol"/>
                <a:cs typeface="Symbol"/>
              </a:rPr>
              <a:t></a:t>
            </a:r>
            <a:r>
              <a:rPr sz="2600" spc="70" dirty="0">
                <a:latin typeface="Times New Roman"/>
                <a:cs typeface="Times New Roman"/>
              </a:rPr>
              <a:t>(</a:t>
            </a:r>
            <a:r>
              <a:rPr sz="2600" i="1" spc="70" dirty="0">
                <a:latin typeface="Times New Roman"/>
                <a:cs typeface="Times New Roman"/>
              </a:rPr>
              <a:t>x</a:t>
            </a:r>
            <a:r>
              <a:rPr sz="2600" spc="70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1489" y="5274309"/>
            <a:ext cx="383540" cy="0"/>
          </a:xfrm>
          <a:custGeom>
            <a:avLst/>
            <a:gdLst/>
            <a:ahLst/>
            <a:cxnLst/>
            <a:rect l="l" t="t" r="r" b="b"/>
            <a:pathLst>
              <a:path w="383539">
                <a:moveTo>
                  <a:pt x="0" y="0"/>
                </a:moveTo>
                <a:lnTo>
                  <a:pt x="38354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30829" y="4974590"/>
            <a:ext cx="13208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0" dirty="0">
                <a:latin typeface="Times New Roman"/>
                <a:cs typeface="Times New Roman"/>
              </a:rPr>
              <a:t>3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5470" y="5273040"/>
            <a:ext cx="208279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50" spc="10" dirty="0">
                <a:latin typeface="Times New Roman"/>
                <a:cs typeface="Times New Roman"/>
              </a:rPr>
              <a:t>2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319" y="3599179"/>
            <a:ext cx="2585085" cy="14579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sz="2800" i="1" spc="5" dirty="0">
                <a:latin typeface="Times New Roman"/>
                <a:cs typeface="Times New Roman"/>
              </a:rPr>
              <a:t>f</a:t>
            </a:r>
            <a:r>
              <a:rPr sz="2800" i="1" spc="-40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(</a:t>
            </a:r>
            <a:r>
              <a:rPr sz="2800" i="1" spc="100" dirty="0">
                <a:latin typeface="Times New Roman"/>
                <a:cs typeface="Times New Roman"/>
              </a:rPr>
              <a:t>x</a:t>
            </a:r>
            <a:r>
              <a:rPr sz="2800" spc="100" dirty="0">
                <a:latin typeface="Times New Roman"/>
                <a:cs typeface="Times New Roman"/>
              </a:rPr>
              <a:t>)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Symbol"/>
                <a:cs typeface="Symbol"/>
              </a:rPr>
              <a:t>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i="1" spc="50" dirty="0">
                <a:latin typeface="Times New Roman"/>
                <a:cs typeface="Times New Roman"/>
              </a:rPr>
              <a:t>x</a:t>
            </a:r>
            <a:r>
              <a:rPr sz="2475" spc="75" baseline="42087" dirty="0">
                <a:latin typeface="Times New Roman"/>
                <a:cs typeface="Times New Roman"/>
              </a:rPr>
              <a:t>3</a:t>
            </a:r>
            <a:r>
              <a:rPr sz="2475" spc="419" baseline="42087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Symbol"/>
                <a:cs typeface="Symbol"/>
              </a:rPr>
              <a:t>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4</a:t>
            </a:r>
            <a:r>
              <a:rPr sz="2800" i="1" spc="105" dirty="0">
                <a:latin typeface="Times New Roman"/>
                <a:cs typeface="Times New Roman"/>
              </a:rPr>
              <a:t>x</a:t>
            </a:r>
            <a:r>
              <a:rPr sz="2800" i="1" spc="-19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Symbol"/>
                <a:cs typeface="Symbol"/>
              </a:rPr>
              <a:t>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50">
              <a:latin typeface="Times New Roman"/>
              <a:cs typeface="Times New Roman"/>
            </a:endParaRPr>
          </a:p>
          <a:p>
            <a:pPr marL="252095" algn="ctr">
              <a:lnSpc>
                <a:spcPct val="100000"/>
              </a:lnSpc>
            </a:pPr>
            <a:r>
              <a:rPr sz="4275" i="1" spc="120" baseline="-25341" dirty="0">
                <a:latin typeface="Times New Roman"/>
                <a:cs typeface="Times New Roman"/>
              </a:rPr>
              <a:t>x</a:t>
            </a:r>
            <a:r>
              <a:rPr sz="1650" spc="80" dirty="0">
                <a:latin typeface="Times New Roman"/>
                <a:cs typeface="Times New Roman"/>
              </a:rPr>
              <a:t>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2759" y="4987290"/>
            <a:ext cx="2352675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725295" algn="l"/>
              </a:tabLst>
            </a:pPr>
            <a:r>
              <a:rPr sz="2850" i="1" spc="5" dirty="0">
                <a:latin typeface="Times New Roman"/>
                <a:cs typeface="Times New Roman"/>
              </a:rPr>
              <a:t>f </a:t>
            </a:r>
            <a:r>
              <a:rPr sz="2850" spc="100" dirty="0">
                <a:latin typeface="Times New Roman"/>
                <a:cs typeface="Times New Roman"/>
              </a:rPr>
              <a:t>(</a:t>
            </a:r>
            <a:r>
              <a:rPr sz="2850" i="1" spc="100" dirty="0">
                <a:latin typeface="Times New Roman"/>
                <a:cs typeface="Times New Roman"/>
              </a:rPr>
              <a:t>x</a:t>
            </a:r>
            <a:r>
              <a:rPr sz="2850" spc="100" dirty="0">
                <a:latin typeface="Times New Roman"/>
                <a:cs typeface="Times New Roman"/>
              </a:rPr>
              <a:t>)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10" dirty="0">
                <a:latin typeface="Symbol"/>
                <a:cs typeface="Symbol"/>
              </a:rPr>
              <a:t>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10" dirty="0">
                <a:latin typeface="Symbol"/>
                <a:cs typeface="Symbol"/>
              </a:rPr>
              <a:t></a:t>
            </a:r>
            <a:r>
              <a:rPr sz="2850" spc="10" dirty="0">
                <a:latin typeface="Times New Roman"/>
                <a:cs typeface="Times New Roman"/>
              </a:rPr>
              <a:t>	</a:t>
            </a:r>
            <a:r>
              <a:rPr sz="2850" spc="10" dirty="0">
                <a:latin typeface="Symbol"/>
                <a:cs typeface="Symbol"/>
              </a:rPr>
              <a:t></a:t>
            </a:r>
            <a:r>
              <a:rPr sz="2850" spc="-340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Times New Roman"/>
                <a:cs typeface="Times New Roman"/>
              </a:rPr>
              <a:t>3</a:t>
            </a:r>
            <a:r>
              <a:rPr sz="2850" i="1" spc="55" dirty="0">
                <a:latin typeface="Times New Roman"/>
                <a:cs typeface="Times New Roman"/>
              </a:rPr>
              <a:t>x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8770" y="4987290"/>
            <a:ext cx="656590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75590" indent="-263525">
              <a:lnSpc>
                <a:spcPct val="100000"/>
              </a:lnSpc>
              <a:spcBef>
                <a:spcPts val="130"/>
              </a:spcBef>
              <a:buFont typeface="Symbol"/>
              <a:buChar char=""/>
              <a:tabLst>
                <a:tab pos="276225" algn="l"/>
              </a:tabLst>
            </a:pPr>
            <a:r>
              <a:rPr sz="2850" spc="185" dirty="0">
                <a:latin typeface="Times New Roman"/>
                <a:cs typeface="Times New Roman"/>
              </a:rPr>
              <a:t>2</a:t>
            </a:r>
            <a:r>
              <a:rPr sz="2850" i="1" spc="10" dirty="0">
                <a:latin typeface="Times New Roman"/>
                <a:cs typeface="Times New Roman"/>
              </a:rPr>
              <a:t>x</a:t>
            </a:r>
            <a:endParaRPr sz="2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339" y="407670"/>
            <a:ext cx="550100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2750" spc="-10" dirty="0">
                <a:latin typeface="Times New Roman"/>
                <a:cs typeface="Times New Roman"/>
              </a:rPr>
              <a:t>Find </a:t>
            </a:r>
            <a:r>
              <a:rPr sz="2750" dirty="0">
                <a:latin typeface="Times New Roman"/>
                <a:cs typeface="Times New Roman"/>
              </a:rPr>
              <a:t>the </a:t>
            </a:r>
            <a:r>
              <a:rPr sz="2750" spc="-10" dirty="0">
                <a:latin typeface="Times New Roman"/>
                <a:cs typeface="Times New Roman"/>
              </a:rPr>
              <a:t>slope </a:t>
            </a:r>
            <a:r>
              <a:rPr sz="2750" spc="-5" dirty="0">
                <a:latin typeface="Times New Roman"/>
                <a:cs typeface="Times New Roman"/>
              </a:rPr>
              <a:t>of </a:t>
            </a:r>
            <a:r>
              <a:rPr sz="2750" dirty="0">
                <a:latin typeface="Times New Roman"/>
                <a:cs typeface="Times New Roman"/>
              </a:rPr>
              <a:t>the </a:t>
            </a:r>
            <a:r>
              <a:rPr sz="2750" spc="-10" dirty="0">
                <a:latin typeface="Times New Roman"/>
                <a:cs typeface="Times New Roman"/>
              </a:rPr>
              <a:t>graph </a:t>
            </a:r>
            <a:r>
              <a:rPr sz="2750" spc="-5" dirty="0">
                <a:latin typeface="Times New Roman"/>
                <a:cs typeface="Times New Roman"/>
              </a:rPr>
              <a:t>of </a:t>
            </a:r>
            <a:r>
              <a:rPr sz="2750" i="1" spc="-5" dirty="0">
                <a:latin typeface="Times New Roman"/>
                <a:cs typeface="Times New Roman"/>
              </a:rPr>
              <a:t>f </a:t>
            </a:r>
            <a:r>
              <a:rPr sz="2750" spc="85" dirty="0">
                <a:latin typeface="Times New Roman"/>
                <a:cs typeface="Times New Roman"/>
              </a:rPr>
              <a:t>(</a:t>
            </a:r>
            <a:r>
              <a:rPr sz="2750" i="1" spc="85" dirty="0">
                <a:latin typeface="Times New Roman"/>
                <a:cs typeface="Times New Roman"/>
              </a:rPr>
              <a:t>x</a:t>
            </a:r>
            <a:r>
              <a:rPr sz="2750" spc="85" dirty="0">
                <a:latin typeface="Times New Roman"/>
                <a:cs typeface="Times New Roman"/>
              </a:rPr>
              <a:t>)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135" dirty="0">
                <a:latin typeface="Times New Roman"/>
                <a:cs typeface="Times New Roman"/>
              </a:rPr>
              <a:t> </a:t>
            </a:r>
            <a:r>
              <a:rPr sz="2750" i="1" spc="60" dirty="0">
                <a:latin typeface="Times New Roman"/>
                <a:cs typeface="Times New Roman"/>
              </a:rPr>
              <a:t>x</a:t>
            </a:r>
            <a:r>
              <a:rPr sz="2400" spc="89" baseline="43402" dirty="0">
                <a:latin typeface="Times New Roman"/>
                <a:cs typeface="Times New Roman"/>
              </a:rPr>
              <a:t>4</a:t>
            </a:r>
            <a:endParaRPr sz="2400" baseline="4340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2120" y="932180"/>
            <a:ext cx="4066540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50" spc="-10" dirty="0">
                <a:latin typeface="Times New Roman"/>
                <a:cs typeface="Times New Roman"/>
              </a:rPr>
              <a:t>when </a:t>
            </a:r>
            <a:r>
              <a:rPr sz="2750" i="1" spc="-5" dirty="0">
                <a:latin typeface="Times New Roman"/>
                <a:cs typeface="Times New Roman"/>
              </a:rPr>
              <a:t>x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5" dirty="0">
                <a:latin typeface="Times New Roman"/>
                <a:cs typeface="Times New Roman"/>
              </a:rPr>
              <a:t> </a:t>
            </a:r>
            <a:r>
              <a:rPr sz="2750" spc="-90" dirty="0">
                <a:latin typeface="Symbol"/>
                <a:cs typeface="Symbol"/>
              </a:rPr>
              <a:t></a:t>
            </a:r>
            <a:r>
              <a:rPr sz="2750" spc="-90" dirty="0">
                <a:latin typeface="Times New Roman"/>
                <a:cs typeface="Times New Roman"/>
              </a:rPr>
              <a:t>1, </a:t>
            </a:r>
            <a:r>
              <a:rPr sz="2750" i="1" spc="-5" dirty="0">
                <a:latin typeface="Times New Roman"/>
                <a:cs typeface="Times New Roman"/>
              </a:rPr>
              <a:t>x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5" dirty="0">
                <a:latin typeface="Times New Roman"/>
                <a:cs typeface="Times New Roman"/>
              </a:rPr>
              <a:t> </a:t>
            </a:r>
            <a:r>
              <a:rPr sz="2750" spc="-25" dirty="0">
                <a:latin typeface="Times New Roman"/>
                <a:cs typeface="Times New Roman"/>
              </a:rPr>
              <a:t>0, </a:t>
            </a:r>
            <a:r>
              <a:rPr sz="2750" spc="-10" dirty="0">
                <a:latin typeface="Times New Roman"/>
                <a:cs typeface="Times New Roman"/>
              </a:rPr>
              <a:t>and </a:t>
            </a:r>
            <a:r>
              <a:rPr sz="2750" i="1" spc="-5" dirty="0">
                <a:latin typeface="Times New Roman"/>
                <a:cs typeface="Times New Roman"/>
              </a:rPr>
              <a:t>x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434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1.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57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863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803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110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416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9483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790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0857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6163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2232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8172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3479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547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4852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0159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62270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1532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0"/>
                </a:moveTo>
                <a:lnTo>
                  <a:pt x="0" y="415035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0" y="2002789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20" y="235585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20" y="2716529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20" y="3069589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20" y="343027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20" y="3783329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0" y="413639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20" y="449580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20" y="4850129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20" y="520954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20" y="556260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20" y="5915659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61639" y="1988820"/>
            <a:ext cx="0" cy="4150360"/>
          </a:xfrm>
          <a:custGeom>
            <a:avLst/>
            <a:gdLst/>
            <a:ahLst/>
            <a:cxnLst/>
            <a:rect l="l" t="t" r="r" b="b"/>
            <a:pathLst>
              <a:path h="4150360">
                <a:moveTo>
                  <a:pt x="0" y="4150359"/>
                </a:moveTo>
                <a:lnTo>
                  <a:pt x="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40050" y="200278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40050" y="207517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40050" y="21399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40050" y="221233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40050" y="228346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40050" y="23558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40989" y="2306320"/>
            <a:ext cx="7366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35" dirty="0">
                <a:solidFill>
                  <a:srgbClr val="00007F"/>
                </a:solidFill>
                <a:latin typeface="Arial"/>
                <a:cs typeface="Arial"/>
              </a:rPr>
              <a:t>4</a:t>
            </a:r>
            <a:r>
              <a:rPr sz="450" spc="30" dirty="0">
                <a:solidFill>
                  <a:srgbClr val="00007F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40050" y="242823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40050" y="250062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40050" y="25654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40050" y="263652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40050" y="271652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40050" y="27813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40050" y="285368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40050" y="292481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40050" y="29972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40050" y="306958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840989" y="3020059"/>
            <a:ext cx="7366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35" dirty="0">
                <a:solidFill>
                  <a:srgbClr val="00007F"/>
                </a:solidFill>
                <a:latin typeface="Arial"/>
                <a:cs typeface="Arial"/>
              </a:rPr>
              <a:t>3</a:t>
            </a:r>
            <a:r>
              <a:rPr sz="450" spc="30" dirty="0">
                <a:solidFill>
                  <a:srgbClr val="00007F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940050" y="314197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40050" y="32131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40050" y="327787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40050" y="335025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40050" y="343027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0050" y="34950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40050" y="356615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40050" y="36385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0050" y="37109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0050" y="378332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840989" y="3732529"/>
            <a:ext cx="7366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35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450" spc="30" dirty="0">
                <a:solidFill>
                  <a:srgbClr val="00007F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940050" y="38544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40050" y="39204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940050" y="399160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40050" y="407162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40050" y="41363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40050" y="420877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40050" y="42799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940050" y="43522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40050" y="442467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940050" y="44958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840989" y="4446270"/>
            <a:ext cx="7366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35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450" spc="30" dirty="0">
                <a:solidFill>
                  <a:srgbClr val="00007F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940050" y="45618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40050" y="463295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40050" y="47053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40050" y="47840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40050" y="485012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2884170" y="4799329"/>
            <a:ext cx="5461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25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940050" y="49212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40050" y="49936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940050" y="506602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940050" y="513842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40050" y="52095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2840989" y="5160009"/>
            <a:ext cx="7366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35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450" spc="30" dirty="0">
                <a:solidFill>
                  <a:srgbClr val="00007F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940050" y="527430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40050" y="53467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940050" y="542670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940050" y="549147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940050" y="556260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40050" y="56349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940050" y="569975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40050" y="577977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40050" y="585089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40050" y="591565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825750" y="5866129"/>
            <a:ext cx="8890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15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r>
              <a:rPr sz="450" spc="-85" dirty="0">
                <a:solidFill>
                  <a:srgbClr val="00007F"/>
                </a:solidFill>
                <a:latin typeface="Arial"/>
                <a:cs typeface="Arial"/>
              </a:rPr>
              <a:t>0</a:t>
            </a:r>
            <a:r>
              <a:rPr sz="450" spc="30" dirty="0">
                <a:solidFill>
                  <a:srgbClr val="00007F"/>
                </a:solidFill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940050" y="598805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40050" y="606044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940050" y="613282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20" y="5562600"/>
            <a:ext cx="5900420" cy="0"/>
          </a:xfrm>
          <a:custGeom>
            <a:avLst/>
            <a:gdLst/>
            <a:ahLst/>
            <a:cxnLst/>
            <a:rect l="l" t="t" r="r" b="b"/>
            <a:pathLst>
              <a:path w="5900420">
                <a:moveTo>
                  <a:pt x="0" y="0"/>
                </a:moveTo>
                <a:lnTo>
                  <a:pt x="5900420" y="0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18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55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81280" y="5591809"/>
            <a:ext cx="5334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65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4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8033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90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14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0385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863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101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975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453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691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2803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93750" y="5591809"/>
            <a:ext cx="5334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65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45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89408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7281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4521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0998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1811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25348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32588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39826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6938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3416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1499869" y="5591809"/>
            <a:ext cx="5334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65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45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61416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68656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513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82245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89483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9672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03962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11073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831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2479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2213610" y="5591809"/>
            <a:ext cx="7620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15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r>
              <a:rPr sz="450" spc="-25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32791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3990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4638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53618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6085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809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75208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8244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8925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6163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403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10515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7753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499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32232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9344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4658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5306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60299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817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3655059" y="5591809"/>
            <a:ext cx="5461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25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7465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81889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8912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9624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3479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071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795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24434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31545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3954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46024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5326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60375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67614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7485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82092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88569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5680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292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10159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739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24510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3098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38987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6227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52704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59815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67055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5055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815329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886450" y="554100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799"/>
                </a:lnTo>
              </a:path>
            </a:pathLst>
          </a:custGeom>
          <a:ln w="508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887220" y="1916429"/>
            <a:ext cx="2147570" cy="3646170"/>
          </a:xfrm>
          <a:custGeom>
            <a:avLst/>
            <a:gdLst/>
            <a:ahLst/>
            <a:cxnLst/>
            <a:rect l="l" t="t" r="r" b="b"/>
            <a:pathLst>
              <a:path w="2147570" h="3646170">
                <a:moveTo>
                  <a:pt x="0" y="0"/>
                </a:moveTo>
                <a:lnTo>
                  <a:pt x="7619" y="93980"/>
                </a:lnTo>
                <a:lnTo>
                  <a:pt x="21590" y="194310"/>
                </a:lnTo>
                <a:lnTo>
                  <a:pt x="29210" y="280670"/>
                </a:lnTo>
                <a:lnTo>
                  <a:pt x="36830" y="374650"/>
                </a:lnTo>
                <a:lnTo>
                  <a:pt x="44450" y="468630"/>
                </a:lnTo>
                <a:lnTo>
                  <a:pt x="44450" y="562610"/>
                </a:lnTo>
                <a:lnTo>
                  <a:pt x="58419" y="641350"/>
                </a:lnTo>
                <a:lnTo>
                  <a:pt x="66040" y="727710"/>
                </a:lnTo>
                <a:lnTo>
                  <a:pt x="72390" y="814070"/>
                </a:lnTo>
                <a:lnTo>
                  <a:pt x="80010" y="894080"/>
                </a:lnTo>
                <a:lnTo>
                  <a:pt x="80010" y="972820"/>
                </a:lnTo>
                <a:lnTo>
                  <a:pt x="93980" y="1051560"/>
                </a:lnTo>
                <a:lnTo>
                  <a:pt x="101600" y="1123950"/>
                </a:lnTo>
                <a:lnTo>
                  <a:pt x="109219" y="1203960"/>
                </a:lnTo>
                <a:lnTo>
                  <a:pt x="115569" y="1275080"/>
                </a:lnTo>
                <a:lnTo>
                  <a:pt x="123190" y="1347470"/>
                </a:lnTo>
                <a:lnTo>
                  <a:pt x="130810" y="1419860"/>
                </a:lnTo>
                <a:lnTo>
                  <a:pt x="137160" y="1484630"/>
                </a:lnTo>
                <a:lnTo>
                  <a:pt x="144780" y="1557020"/>
                </a:lnTo>
                <a:lnTo>
                  <a:pt x="152400" y="1614170"/>
                </a:lnTo>
                <a:lnTo>
                  <a:pt x="158750" y="1678940"/>
                </a:lnTo>
                <a:lnTo>
                  <a:pt x="166369" y="1743710"/>
                </a:lnTo>
                <a:lnTo>
                  <a:pt x="173990" y="1802130"/>
                </a:lnTo>
                <a:lnTo>
                  <a:pt x="180340" y="1859280"/>
                </a:lnTo>
                <a:lnTo>
                  <a:pt x="187960" y="1916430"/>
                </a:lnTo>
                <a:lnTo>
                  <a:pt x="195580" y="1974850"/>
                </a:lnTo>
                <a:lnTo>
                  <a:pt x="201930" y="2032000"/>
                </a:lnTo>
                <a:lnTo>
                  <a:pt x="209550" y="2082800"/>
                </a:lnTo>
                <a:lnTo>
                  <a:pt x="217169" y="2133600"/>
                </a:lnTo>
                <a:lnTo>
                  <a:pt x="223519" y="2190750"/>
                </a:lnTo>
                <a:lnTo>
                  <a:pt x="231140" y="2233930"/>
                </a:lnTo>
                <a:lnTo>
                  <a:pt x="238760" y="2284730"/>
                </a:lnTo>
                <a:lnTo>
                  <a:pt x="245110" y="2327910"/>
                </a:lnTo>
                <a:lnTo>
                  <a:pt x="252730" y="2378710"/>
                </a:lnTo>
                <a:lnTo>
                  <a:pt x="260350" y="2421890"/>
                </a:lnTo>
                <a:lnTo>
                  <a:pt x="266700" y="2465070"/>
                </a:lnTo>
                <a:lnTo>
                  <a:pt x="281940" y="2508250"/>
                </a:lnTo>
                <a:lnTo>
                  <a:pt x="281940" y="2551430"/>
                </a:lnTo>
                <a:lnTo>
                  <a:pt x="288290" y="2586990"/>
                </a:lnTo>
                <a:lnTo>
                  <a:pt x="295910" y="2630170"/>
                </a:lnTo>
                <a:lnTo>
                  <a:pt x="303530" y="2667000"/>
                </a:lnTo>
                <a:lnTo>
                  <a:pt x="317500" y="2702560"/>
                </a:lnTo>
                <a:lnTo>
                  <a:pt x="317500" y="2738120"/>
                </a:lnTo>
                <a:lnTo>
                  <a:pt x="325119" y="2774950"/>
                </a:lnTo>
                <a:lnTo>
                  <a:pt x="331469" y="2802890"/>
                </a:lnTo>
                <a:lnTo>
                  <a:pt x="339090" y="2832100"/>
                </a:lnTo>
                <a:lnTo>
                  <a:pt x="353060" y="2867660"/>
                </a:lnTo>
                <a:lnTo>
                  <a:pt x="360680" y="2904490"/>
                </a:lnTo>
                <a:lnTo>
                  <a:pt x="360680" y="2933700"/>
                </a:lnTo>
                <a:lnTo>
                  <a:pt x="368300" y="2955290"/>
                </a:lnTo>
                <a:lnTo>
                  <a:pt x="375919" y="2990850"/>
                </a:lnTo>
                <a:lnTo>
                  <a:pt x="389890" y="3012440"/>
                </a:lnTo>
                <a:lnTo>
                  <a:pt x="397510" y="3041650"/>
                </a:lnTo>
                <a:lnTo>
                  <a:pt x="397510" y="3069590"/>
                </a:lnTo>
                <a:lnTo>
                  <a:pt x="403860" y="3091180"/>
                </a:lnTo>
                <a:lnTo>
                  <a:pt x="411480" y="3112770"/>
                </a:lnTo>
                <a:lnTo>
                  <a:pt x="425450" y="3141980"/>
                </a:lnTo>
                <a:lnTo>
                  <a:pt x="433069" y="3155950"/>
                </a:lnTo>
                <a:lnTo>
                  <a:pt x="440690" y="3185160"/>
                </a:lnTo>
                <a:lnTo>
                  <a:pt x="440690" y="3200400"/>
                </a:lnTo>
                <a:lnTo>
                  <a:pt x="447040" y="3228340"/>
                </a:lnTo>
                <a:lnTo>
                  <a:pt x="462280" y="3243580"/>
                </a:lnTo>
                <a:lnTo>
                  <a:pt x="468630" y="3265170"/>
                </a:lnTo>
                <a:lnTo>
                  <a:pt x="476250" y="3279140"/>
                </a:lnTo>
                <a:lnTo>
                  <a:pt x="483869" y="3300730"/>
                </a:lnTo>
                <a:lnTo>
                  <a:pt x="483869" y="3308350"/>
                </a:lnTo>
                <a:lnTo>
                  <a:pt x="497840" y="3329940"/>
                </a:lnTo>
                <a:lnTo>
                  <a:pt x="505460" y="3351530"/>
                </a:lnTo>
                <a:lnTo>
                  <a:pt x="511810" y="3357880"/>
                </a:lnTo>
                <a:lnTo>
                  <a:pt x="519430" y="3379470"/>
                </a:lnTo>
                <a:lnTo>
                  <a:pt x="519430" y="3387090"/>
                </a:lnTo>
                <a:lnTo>
                  <a:pt x="533400" y="3401060"/>
                </a:lnTo>
                <a:lnTo>
                  <a:pt x="541019" y="3416300"/>
                </a:lnTo>
                <a:lnTo>
                  <a:pt x="548640" y="3430270"/>
                </a:lnTo>
                <a:lnTo>
                  <a:pt x="554990" y="3437890"/>
                </a:lnTo>
                <a:lnTo>
                  <a:pt x="562610" y="3451860"/>
                </a:lnTo>
                <a:lnTo>
                  <a:pt x="570230" y="3465830"/>
                </a:lnTo>
                <a:lnTo>
                  <a:pt x="576580" y="3465830"/>
                </a:lnTo>
                <a:lnTo>
                  <a:pt x="584200" y="3481070"/>
                </a:lnTo>
                <a:lnTo>
                  <a:pt x="591819" y="3495040"/>
                </a:lnTo>
                <a:lnTo>
                  <a:pt x="598169" y="3502660"/>
                </a:lnTo>
                <a:lnTo>
                  <a:pt x="605790" y="3510280"/>
                </a:lnTo>
                <a:lnTo>
                  <a:pt x="613410" y="3516630"/>
                </a:lnTo>
                <a:lnTo>
                  <a:pt x="619760" y="3524250"/>
                </a:lnTo>
                <a:lnTo>
                  <a:pt x="627380" y="3531870"/>
                </a:lnTo>
                <a:lnTo>
                  <a:pt x="635000" y="3545840"/>
                </a:lnTo>
                <a:lnTo>
                  <a:pt x="641350" y="3545840"/>
                </a:lnTo>
                <a:lnTo>
                  <a:pt x="648969" y="3553460"/>
                </a:lnTo>
                <a:lnTo>
                  <a:pt x="656590" y="3559810"/>
                </a:lnTo>
                <a:lnTo>
                  <a:pt x="662940" y="3567430"/>
                </a:lnTo>
                <a:lnTo>
                  <a:pt x="670560" y="3575050"/>
                </a:lnTo>
                <a:lnTo>
                  <a:pt x="678180" y="3581400"/>
                </a:lnTo>
                <a:lnTo>
                  <a:pt x="684530" y="3581400"/>
                </a:lnTo>
                <a:lnTo>
                  <a:pt x="692150" y="3589020"/>
                </a:lnTo>
                <a:lnTo>
                  <a:pt x="699769" y="3589020"/>
                </a:lnTo>
                <a:lnTo>
                  <a:pt x="706119" y="3596640"/>
                </a:lnTo>
                <a:lnTo>
                  <a:pt x="721360" y="3596640"/>
                </a:lnTo>
                <a:lnTo>
                  <a:pt x="721360" y="3602990"/>
                </a:lnTo>
                <a:lnTo>
                  <a:pt x="728980" y="3602990"/>
                </a:lnTo>
                <a:lnTo>
                  <a:pt x="735330" y="3610610"/>
                </a:lnTo>
                <a:lnTo>
                  <a:pt x="742950" y="3610610"/>
                </a:lnTo>
                <a:lnTo>
                  <a:pt x="756919" y="3618230"/>
                </a:lnTo>
                <a:lnTo>
                  <a:pt x="764540" y="3624580"/>
                </a:lnTo>
                <a:lnTo>
                  <a:pt x="772160" y="3624580"/>
                </a:lnTo>
                <a:lnTo>
                  <a:pt x="778510" y="3624580"/>
                </a:lnTo>
                <a:lnTo>
                  <a:pt x="793750" y="3624580"/>
                </a:lnTo>
                <a:lnTo>
                  <a:pt x="800100" y="3624580"/>
                </a:lnTo>
                <a:lnTo>
                  <a:pt x="807719" y="3632200"/>
                </a:lnTo>
                <a:lnTo>
                  <a:pt x="815340" y="3632200"/>
                </a:lnTo>
                <a:lnTo>
                  <a:pt x="829310" y="3632200"/>
                </a:lnTo>
                <a:lnTo>
                  <a:pt x="836930" y="3632200"/>
                </a:lnTo>
                <a:lnTo>
                  <a:pt x="836930" y="3639820"/>
                </a:lnTo>
                <a:lnTo>
                  <a:pt x="880110" y="3639820"/>
                </a:lnTo>
                <a:lnTo>
                  <a:pt x="886460" y="3639820"/>
                </a:lnTo>
                <a:lnTo>
                  <a:pt x="901700" y="3646170"/>
                </a:lnTo>
                <a:lnTo>
                  <a:pt x="915669" y="3646170"/>
                </a:lnTo>
                <a:lnTo>
                  <a:pt x="958850" y="3646170"/>
                </a:lnTo>
                <a:lnTo>
                  <a:pt x="994410" y="3646170"/>
                </a:lnTo>
                <a:lnTo>
                  <a:pt x="1196340" y="3646170"/>
                </a:lnTo>
                <a:lnTo>
                  <a:pt x="1233170" y="3646170"/>
                </a:lnTo>
                <a:lnTo>
                  <a:pt x="1254760" y="3646170"/>
                </a:lnTo>
                <a:lnTo>
                  <a:pt x="1268730" y="3639820"/>
                </a:lnTo>
                <a:lnTo>
                  <a:pt x="1276350" y="3639820"/>
                </a:lnTo>
                <a:lnTo>
                  <a:pt x="1282700" y="3639820"/>
                </a:lnTo>
                <a:lnTo>
                  <a:pt x="1290320" y="3639820"/>
                </a:lnTo>
                <a:lnTo>
                  <a:pt x="1304290" y="3639820"/>
                </a:lnTo>
                <a:lnTo>
                  <a:pt x="1311910" y="3639820"/>
                </a:lnTo>
                <a:lnTo>
                  <a:pt x="1319530" y="3632200"/>
                </a:lnTo>
                <a:lnTo>
                  <a:pt x="1325880" y="3632200"/>
                </a:lnTo>
                <a:lnTo>
                  <a:pt x="1341120" y="3632200"/>
                </a:lnTo>
                <a:lnTo>
                  <a:pt x="1347470" y="3632200"/>
                </a:lnTo>
                <a:lnTo>
                  <a:pt x="1355090" y="3624580"/>
                </a:lnTo>
                <a:lnTo>
                  <a:pt x="1362710" y="3624580"/>
                </a:lnTo>
                <a:lnTo>
                  <a:pt x="1376680" y="3624580"/>
                </a:lnTo>
                <a:lnTo>
                  <a:pt x="1384300" y="3624580"/>
                </a:lnTo>
                <a:lnTo>
                  <a:pt x="1390650" y="3624580"/>
                </a:lnTo>
                <a:lnTo>
                  <a:pt x="1398270" y="3618230"/>
                </a:lnTo>
                <a:lnTo>
                  <a:pt x="1412240" y="3610610"/>
                </a:lnTo>
                <a:lnTo>
                  <a:pt x="1419859" y="3610610"/>
                </a:lnTo>
                <a:lnTo>
                  <a:pt x="1427480" y="3602990"/>
                </a:lnTo>
                <a:lnTo>
                  <a:pt x="1435100" y="3602990"/>
                </a:lnTo>
                <a:lnTo>
                  <a:pt x="1435100" y="3596640"/>
                </a:lnTo>
                <a:lnTo>
                  <a:pt x="1449070" y="3596640"/>
                </a:lnTo>
                <a:lnTo>
                  <a:pt x="1456690" y="3589020"/>
                </a:lnTo>
                <a:lnTo>
                  <a:pt x="1463040" y="3589020"/>
                </a:lnTo>
                <a:lnTo>
                  <a:pt x="1470659" y="3581400"/>
                </a:lnTo>
                <a:lnTo>
                  <a:pt x="1478280" y="3581400"/>
                </a:lnTo>
                <a:lnTo>
                  <a:pt x="1484630" y="3575050"/>
                </a:lnTo>
                <a:lnTo>
                  <a:pt x="1492250" y="3567430"/>
                </a:lnTo>
                <a:lnTo>
                  <a:pt x="1499870" y="3559810"/>
                </a:lnTo>
                <a:lnTo>
                  <a:pt x="1506220" y="3553460"/>
                </a:lnTo>
                <a:lnTo>
                  <a:pt x="1513840" y="3545840"/>
                </a:lnTo>
                <a:lnTo>
                  <a:pt x="1521459" y="3545840"/>
                </a:lnTo>
                <a:lnTo>
                  <a:pt x="1527809" y="3531870"/>
                </a:lnTo>
                <a:lnTo>
                  <a:pt x="1535430" y="3524250"/>
                </a:lnTo>
                <a:lnTo>
                  <a:pt x="1543050" y="3516630"/>
                </a:lnTo>
                <a:lnTo>
                  <a:pt x="1549400" y="3510280"/>
                </a:lnTo>
                <a:lnTo>
                  <a:pt x="1557020" y="3502660"/>
                </a:lnTo>
                <a:lnTo>
                  <a:pt x="1564640" y="3495040"/>
                </a:lnTo>
                <a:lnTo>
                  <a:pt x="1570990" y="3481070"/>
                </a:lnTo>
                <a:lnTo>
                  <a:pt x="1578609" y="3465830"/>
                </a:lnTo>
                <a:lnTo>
                  <a:pt x="1586230" y="3465830"/>
                </a:lnTo>
                <a:lnTo>
                  <a:pt x="1592580" y="3451860"/>
                </a:lnTo>
                <a:lnTo>
                  <a:pt x="1600200" y="3437890"/>
                </a:lnTo>
                <a:lnTo>
                  <a:pt x="1607820" y="3430270"/>
                </a:lnTo>
                <a:lnTo>
                  <a:pt x="1614170" y="3416300"/>
                </a:lnTo>
                <a:lnTo>
                  <a:pt x="1621790" y="3401060"/>
                </a:lnTo>
                <a:lnTo>
                  <a:pt x="1635759" y="3387090"/>
                </a:lnTo>
                <a:lnTo>
                  <a:pt x="1635759" y="3379470"/>
                </a:lnTo>
                <a:lnTo>
                  <a:pt x="1643380" y="3357880"/>
                </a:lnTo>
                <a:lnTo>
                  <a:pt x="1651000" y="3351530"/>
                </a:lnTo>
                <a:lnTo>
                  <a:pt x="1657350" y="3329940"/>
                </a:lnTo>
                <a:lnTo>
                  <a:pt x="1672590" y="3308350"/>
                </a:lnTo>
                <a:lnTo>
                  <a:pt x="1672590" y="3300730"/>
                </a:lnTo>
                <a:lnTo>
                  <a:pt x="1678940" y="3279140"/>
                </a:lnTo>
                <a:lnTo>
                  <a:pt x="1686559" y="3265170"/>
                </a:lnTo>
                <a:lnTo>
                  <a:pt x="1694180" y="3243580"/>
                </a:lnTo>
                <a:lnTo>
                  <a:pt x="1708150" y="3228340"/>
                </a:lnTo>
                <a:lnTo>
                  <a:pt x="1715770" y="3200400"/>
                </a:lnTo>
                <a:lnTo>
                  <a:pt x="1715770" y="3185160"/>
                </a:lnTo>
                <a:lnTo>
                  <a:pt x="1722120" y="3155950"/>
                </a:lnTo>
                <a:lnTo>
                  <a:pt x="1729740" y="3141980"/>
                </a:lnTo>
                <a:lnTo>
                  <a:pt x="1743709" y="3112770"/>
                </a:lnTo>
                <a:lnTo>
                  <a:pt x="1751330" y="3091180"/>
                </a:lnTo>
                <a:lnTo>
                  <a:pt x="1751330" y="3069590"/>
                </a:lnTo>
                <a:lnTo>
                  <a:pt x="1758950" y="3041650"/>
                </a:lnTo>
                <a:lnTo>
                  <a:pt x="1765300" y="3012440"/>
                </a:lnTo>
                <a:lnTo>
                  <a:pt x="1780540" y="2990850"/>
                </a:lnTo>
                <a:lnTo>
                  <a:pt x="1788159" y="2955290"/>
                </a:lnTo>
                <a:lnTo>
                  <a:pt x="1794509" y="2933700"/>
                </a:lnTo>
                <a:lnTo>
                  <a:pt x="1794509" y="2904490"/>
                </a:lnTo>
                <a:lnTo>
                  <a:pt x="1802130" y="2867660"/>
                </a:lnTo>
                <a:lnTo>
                  <a:pt x="1816100" y="2832100"/>
                </a:lnTo>
                <a:lnTo>
                  <a:pt x="1823720" y="2802890"/>
                </a:lnTo>
                <a:lnTo>
                  <a:pt x="1831340" y="2774950"/>
                </a:lnTo>
                <a:lnTo>
                  <a:pt x="1831340" y="2738120"/>
                </a:lnTo>
                <a:lnTo>
                  <a:pt x="1837690" y="2702560"/>
                </a:lnTo>
                <a:lnTo>
                  <a:pt x="1852930" y="2667000"/>
                </a:lnTo>
                <a:lnTo>
                  <a:pt x="1859280" y="2630170"/>
                </a:lnTo>
                <a:lnTo>
                  <a:pt x="1866900" y="2586990"/>
                </a:lnTo>
                <a:lnTo>
                  <a:pt x="1874520" y="2551430"/>
                </a:lnTo>
                <a:lnTo>
                  <a:pt x="1874520" y="2508250"/>
                </a:lnTo>
                <a:lnTo>
                  <a:pt x="1888490" y="2465070"/>
                </a:lnTo>
                <a:lnTo>
                  <a:pt x="1896109" y="2421890"/>
                </a:lnTo>
                <a:lnTo>
                  <a:pt x="1902459" y="2378710"/>
                </a:lnTo>
                <a:lnTo>
                  <a:pt x="1910080" y="2327910"/>
                </a:lnTo>
                <a:lnTo>
                  <a:pt x="1910080" y="2284730"/>
                </a:lnTo>
                <a:lnTo>
                  <a:pt x="1924050" y="2233930"/>
                </a:lnTo>
                <a:lnTo>
                  <a:pt x="1931670" y="2190750"/>
                </a:lnTo>
                <a:lnTo>
                  <a:pt x="1939290" y="2133600"/>
                </a:lnTo>
                <a:lnTo>
                  <a:pt x="1945640" y="2082800"/>
                </a:lnTo>
                <a:lnTo>
                  <a:pt x="1953259" y="2032000"/>
                </a:lnTo>
                <a:lnTo>
                  <a:pt x="1960880" y="1974850"/>
                </a:lnTo>
                <a:lnTo>
                  <a:pt x="1967230" y="1916430"/>
                </a:lnTo>
                <a:lnTo>
                  <a:pt x="1974850" y="1859280"/>
                </a:lnTo>
                <a:lnTo>
                  <a:pt x="1982470" y="1802130"/>
                </a:lnTo>
                <a:lnTo>
                  <a:pt x="1988820" y="1743710"/>
                </a:lnTo>
                <a:lnTo>
                  <a:pt x="1996440" y="1678940"/>
                </a:lnTo>
                <a:lnTo>
                  <a:pt x="2004059" y="1614170"/>
                </a:lnTo>
                <a:lnTo>
                  <a:pt x="2010409" y="1557020"/>
                </a:lnTo>
                <a:lnTo>
                  <a:pt x="2018030" y="1484630"/>
                </a:lnTo>
                <a:lnTo>
                  <a:pt x="2025650" y="1419860"/>
                </a:lnTo>
                <a:lnTo>
                  <a:pt x="2032000" y="1347470"/>
                </a:lnTo>
                <a:lnTo>
                  <a:pt x="2039620" y="1275080"/>
                </a:lnTo>
                <a:lnTo>
                  <a:pt x="2047240" y="1203960"/>
                </a:lnTo>
                <a:lnTo>
                  <a:pt x="2053590" y="1123950"/>
                </a:lnTo>
                <a:lnTo>
                  <a:pt x="2061209" y="1051560"/>
                </a:lnTo>
                <a:lnTo>
                  <a:pt x="2068830" y="972820"/>
                </a:lnTo>
                <a:lnTo>
                  <a:pt x="2075180" y="894080"/>
                </a:lnTo>
                <a:lnTo>
                  <a:pt x="2082800" y="814070"/>
                </a:lnTo>
                <a:lnTo>
                  <a:pt x="2090420" y="727710"/>
                </a:lnTo>
                <a:lnTo>
                  <a:pt x="2096770" y="641350"/>
                </a:lnTo>
                <a:lnTo>
                  <a:pt x="2112010" y="562610"/>
                </a:lnTo>
                <a:lnTo>
                  <a:pt x="2112010" y="468630"/>
                </a:lnTo>
                <a:lnTo>
                  <a:pt x="2119630" y="374650"/>
                </a:lnTo>
                <a:lnTo>
                  <a:pt x="2125980" y="280670"/>
                </a:lnTo>
                <a:lnTo>
                  <a:pt x="2133600" y="194310"/>
                </a:lnTo>
                <a:lnTo>
                  <a:pt x="2147570" y="93980"/>
                </a:lnTo>
                <a:lnTo>
                  <a:pt x="2147570" y="0"/>
                </a:lnTo>
              </a:path>
            </a:pathLst>
          </a:custGeom>
          <a:ln w="5080">
            <a:solidFill>
              <a:srgbClr val="7F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977900" y="3844290"/>
            <a:ext cx="82169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50" spc="60" baseline="1633" dirty="0">
                <a:latin typeface="Arial"/>
                <a:cs typeface="Arial"/>
              </a:rPr>
              <a:t>f</a:t>
            </a:r>
            <a:r>
              <a:rPr sz="1700" spc="40" dirty="0">
                <a:latin typeface="Symbol"/>
                <a:cs typeface="Symbol"/>
              </a:rPr>
              <a:t></a:t>
            </a:r>
            <a:r>
              <a:rPr sz="2550" spc="60" baseline="1633" dirty="0">
                <a:latin typeface="Arial"/>
                <a:cs typeface="Arial"/>
              </a:rPr>
              <a:t>x</a:t>
            </a:r>
            <a:r>
              <a:rPr sz="1700" spc="40" dirty="0">
                <a:latin typeface="Symbol"/>
                <a:cs typeface="Symbol"/>
              </a:rPr>
              <a:t>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2550" baseline="1633" dirty="0">
                <a:latin typeface="Arial"/>
                <a:cs typeface="Arial"/>
              </a:rPr>
              <a:t>=</a:t>
            </a:r>
            <a:r>
              <a:rPr sz="2550" spc="-472" baseline="1633" dirty="0">
                <a:latin typeface="Arial"/>
                <a:cs typeface="Arial"/>
              </a:rPr>
              <a:t> </a:t>
            </a:r>
            <a:r>
              <a:rPr sz="2550" spc="-37" baseline="1633" dirty="0">
                <a:latin typeface="Arial"/>
                <a:cs typeface="Arial"/>
              </a:rPr>
              <a:t>x</a:t>
            </a:r>
            <a:r>
              <a:rPr sz="2025" spc="-37" baseline="24691" dirty="0">
                <a:latin typeface="Arial"/>
                <a:cs typeface="Arial"/>
              </a:rPr>
              <a:t>4</a:t>
            </a:r>
            <a:endParaRPr sz="2025" baseline="24691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2954020" y="5548629"/>
            <a:ext cx="29209" cy="35560"/>
          </a:xfrm>
          <a:custGeom>
            <a:avLst/>
            <a:gdLst/>
            <a:ahLst/>
            <a:cxnLst/>
            <a:rect l="l" t="t" r="r" b="b"/>
            <a:pathLst>
              <a:path w="29210" h="35560">
                <a:moveTo>
                  <a:pt x="22860" y="0"/>
                </a:moveTo>
                <a:lnTo>
                  <a:pt x="6350" y="0"/>
                </a:lnTo>
                <a:lnTo>
                  <a:pt x="0" y="7620"/>
                </a:lnTo>
                <a:lnTo>
                  <a:pt x="0" y="27940"/>
                </a:lnTo>
                <a:lnTo>
                  <a:pt x="6350" y="35560"/>
                </a:lnTo>
                <a:lnTo>
                  <a:pt x="22860" y="35560"/>
                </a:lnTo>
                <a:lnTo>
                  <a:pt x="29210" y="27940"/>
                </a:lnTo>
                <a:lnTo>
                  <a:pt x="29210" y="7620"/>
                </a:lnTo>
                <a:lnTo>
                  <a:pt x="228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954020" y="5548629"/>
            <a:ext cx="29209" cy="35560"/>
          </a:xfrm>
          <a:custGeom>
            <a:avLst/>
            <a:gdLst/>
            <a:ahLst/>
            <a:cxnLst/>
            <a:rect l="l" t="t" r="r" b="b"/>
            <a:pathLst>
              <a:path w="29210" h="35560">
                <a:moveTo>
                  <a:pt x="15240" y="0"/>
                </a:moveTo>
                <a:lnTo>
                  <a:pt x="22860" y="0"/>
                </a:lnTo>
                <a:lnTo>
                  <a:pt x="29210" y="7620"/>
                </a:lnTo>
                <a:lnTo>
                  <a:pt x="29210" y="17780"/>
                </a:lnTo>
                <a:lnTo>
                  <a:pt x="29210" y="27940"/>
                </a:lnTo>
                <a:lnTo>
                  <a:pt x="22860" y="35560"/>
                </a:lnTo>
                <a:lnTo>
                  <a:pt x="15240" y="35560"/>
                </a:lnTo>
                <a:lnTo>
                  <a:pt x="6350" y="35560"/>
                </a:lnTo>
                <a:lnTo>
                  <a:pt x="0" y="27940"/>
                </a:lnTo>
                <a:lnTo>
                  <a:pt x="0" y="17780"/>
                </a:lnTo>
                <a:lnTo>
                  <a:pt x="0" y="7620"/>
                </a:lnTo>
                <a:lnTo>
                  <a:pt x="6350" y="0"/>
                </a:lnTo>
                <a:lnTo>
                  <a:pt x="1524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667759" y="5548629"/>
            <a:ext cx="29209" cy="35560"/>
          </a:xfrm>
          <a:custGeom>
            <a:avLst/>
            <a:gdLst/>
            <a:ahLst/>
            <a:cxnLst/>
            <a:rect l="l" t="t" r="r" b="b"/>
            <a:pathLst>
              <a:path w="29210" h="35560">
                <a:moveTo>
                  <a:pt x="21589" y="0"/>
                </a:moveTo>
                <a:lnTo>
                  <a:pt x="6350" y="0"/>
                </a:lnTo>
                <a:lnTo>
                  <a:pt x="0" y="7620"/>
                </a:lnTo>
                <a:lnTo>
                  <a:pt x="0" y="27940"/>
                </a:lnTo>
                <a:lnTo>
                  <a:pt x="6350" y="35560"/>
                </a:lnTo>
                <a:lnTo>
                  <a:pt x="21589" y="35560"/>
                </a:lnTo>
                <a:lnTo>
                  <a:pt x="29210" y="27940"/>
                </a:lnTo>
                <a:lnTo>
                  <a:pt x="29210" y="7620"/>
                </a:lnTo>
                <a:lnTo>
                  <a:pt x="215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667759" y="5548629"/>
            <a:ext cx="29209" cy="35560"/>
          </a:xfrm>
          <a:custGeom>
            <a:avLst/>
            <a:gdLst/>
            <a:ahLst/>
            <a:cxnLst/>
            <a:rect l="l" t="t" r="r" b="b"/>
            <a:pathLst>
              <a:path w="29210" h="35560">
                <a:moveTo>
                  <a:pt x="13969" y="0"/>
                </a:moveTo>
                <a:lnTo>
                  <a:pt x="21589" y="0"/>
                </a:lnTo>
                <a:lnTo>
                  <a:pt x="29210" y="7620"/>
                </a:lnTo>
                <a:lnTo>
                  <a:pt x="29210" y="17780"/>
                </a:lnTo>
                <a:lnTo>
                  <a:pt x="29210" y="27940"/>
                </a:lnTo>
                <a:lnTo>
                  <a:pt x="21589" y="35560"/>
                </a:lnTo>
                <a:lnTo>
                  <a:pt x="13969" y="35560"/>
                </a:lnTo>
                <a:lnTo>
                  <a:pt x="6350" y="35560"/>
                </a:lnTo>
                <a:lnTo>
                  <a:pt x="0" y="27940"/>
                </a:lnTo>
                <a:lnTo>
                  <a:pt x="0" y="17780"/>
                </a:lnTo>
                <a:lnTo>
                  <a:pt x="0" y="7620"/>
                </a:lnTo>
                <a:lnTo>
                  <a:pt x="6350" y="0"/>
                </a:lnTo>
                <a:lnTo>
                  <a:pt x="139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4810" y="288797"/>
            <a:ext cx="5340350" cy="1046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 marR="30480" indent="5080">
              <a:lnSpc>
                <a:spcPct val="136700"/>
              </a:lnSpc>
              <a:spcBef>
                <a:spcPts val="95"/>
              </a:spcBef>
            </a:pPr>
            <a:r>
              <a:rPr sz="2450" dirty="0">
                <a:latin typeface="Times New Roman"/>
                <a:cs typeface="Times New Roman"/>
              </a:rPr>
              <a:t>Find an </a:t>
            </a:r>
            <a:r>
              <a:rPr sz="2450" spc="5" dirty="0">
                <a:latin typeface="Times New Roman"/>
                <a:cs typeface="Times New Roman"/>
              </a:rPr>
              <a:t>equation of the </a:t>
            </a:r>
            <a:r>
              <a:rPr sz="2450" dirty="0">
                <a:latin typeface="Times New Roman"/>
                <a:cs typeface="Times New Roman"/>
              </a:rPr>
              <a:t>tangent line </a:t>
            </a:r>
            <a:r>
              <a:rPr sz="2450" spc="10" dirty="0">
                <a:latin typeface="Times New Roman"/>
                <a:cs typeface="Times New Roman"/>
              </a:rPr>
              <a:t>to the  </a:t>
            </a:r>
            <a:r>
              <a:rPr sz="2450" dirty="0">
                <a:latin typeface="Times New Roman"/>
                <a:cs typeface="Times New Roman"/>
              </a:rPr>
              <a:t>graph </a:t>
            </a:r>
            <a:r>
              <a:rPr sz="2450" spc="5" dirty="0">
                <a:latin typeface="Times New Roman"/>
                <a:cs typeface="Times New Roman"/>
              </a:rPr>
              <a:t>of </a:t>
            </a:r>
            <a:r>
              <a:rPr sz="2450" i="1" dirty="0">
                <a:latin typeface="Times New Roman"/>
                <a:cs typeface="Times New Roman"/>
              </a:rPr>
              <a:t>f </a:t>
            </a:r>
            <a:r>
              <a:rPr sz="2450" spc="80" dirty="0">
                <a:latin typeface="Times New Roman"/>
                <a:cs typeface="Times New Roman"/>
              </a:rPr>
              <a:t>(</a:t>
            </a:r>
            <a:r>
              <a:rPr sz="2450" i="1" spc="80" dirty="0">
                <a:latin typeface="Times New Roman"/>
                <a:cs typeface="Times New Roman"/>
              </a:rPr>
              <a:t>x</a:t>
            </a:r>
            <a:r>
              <a:rPr sz="2450" spc="80" dirty="0">
                <a:latin typeface="Times New Roman"/>
                <a:cs typeface="Times New Roman"/>
              </a:rPr>
              <a:t>) </a:t>
            </a:r>
            <a:r>
              <a:rPr sz="2450" spc="5" dirty="0">
                <a:latin typeface="Symbol"/>
                <a:cs typeface="Symbol"/>
              </a:rPr>
              <a:t></a:t>
            </a:r>
            <a:r>
              <a:rPr sz="2450" spc="5" dirty="0">
                <a:latin typeface="Times New Roman"/>
                <a:cs typeface="Times New Roman"/>
              </a:rPr>
              <a:t> </a:t>
            </a:r>
            <a:r>
              <a:rPr sz="2450" i="1" spc="60" dirty="0">
                <a:latin typeface="Times New Roman"/>
                <a:cs typeface="Times New Roman"/>
              </a:rPr>
              <a:t>x</a:t>
            </a:r>
            <a:r>
              <a:rPr sz="2175" spc="89" baseline="42145" dirty="0">
                <a:latin typeface="Times New Roman"/>
                <a:cs typeface="Times New Roman"/>
              </a:rPr>
              <a:t>2 </a:t>
            </a:r>
            <a:r>
              <a:rPr sz="2450" dirty="0">
                <a:latin typeface="Times New Roman"/>
                <a:cs typeface="Times New Roman"/>
              </a:rPr>
              <a:t>when </a:t>
            </a:r>
            <a:r>
              <a:rPr sz="2450" i="1" spc="5" dirty="0">
                <a:latin typeface="Times New Roman"/>
                <a:cs typeface="Times New Roman"/>
              </a:rPr>
              <a:t>x </a:t>
            </a:r>
            <a:r>
              <a:rPr sz="2450" spc="5" dirty="0">
                <a:latin typeface="Symbol"/>
                <a:cs typeface="Symbol"/>
              </a:rPr>
              <a:t></a:t>
            </a:r>
            <a:r>
              <a:rPr sz="2450" spc="-2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Symbol"/>
                <a:cs typeface="Symbol"/>
              </a:rPr>
              <a:t></a:t>
            </a:r>
            <a:r>
              <a:rPr sz="2450" dirty="0">
                <a:latin typeface="Times New Roman"/>
                <a:cs typeface="Times New Roman"/>
              </a:rPr>
              <a:t>2.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26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5009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4841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0539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1267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480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820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1795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5135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83479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15609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4774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88759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0"/>
                </a:moveTo>
                <a:lnTo>
                  <a:pt x="0" y="479170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89" y="2565400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89" y="3098800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89" y="363092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89" y="416305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89" y="469645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89" y="523620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89" y="576960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89" y="6301740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89" y="683386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78200" y="2058670"/>
            <a:ext cx="0" cy="4791710"/>
          </a:xfrm>
          <a:custGeom>
            <a:avLst/>
            <a:gdLst/>
            <a:ahLst/>
            <a:cxnLst/>
            <a:rect l="l" t="t" r="r" b="b"/>
            <a:pathLst>
              <a:path h="4791709">
                <a:moveTo>
                  <a:pt x="0" y="4791709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52800" y="229997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52800" y="256540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2800" y="283210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52800" y="309880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52800" y="336422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52800" y="363092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52800" y="389762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52800" y="41630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90570" y="4107179"/>
            <a:ext cx="5905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-2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52800" y="44297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52800" y="46964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52800" y="497077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52800" y="523620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272790" y="5181600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352800" y="550290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52800" y="576960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272790" y="5713729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52800" y="602742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52800" y="630174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272790" y="6238240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352800" y="6568440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52800" y="683386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39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272790" y="6779259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889" y="4696459"/>
            <a:ext cx="6812280" cy="0"/>
          </a:xfrm>
          <a:custGeom>
            <a:avLst/>
            <a:gdLst/>
            <a:ahLst/>
            <a:cxnLst/>
            <a:rect l="l" t="t" r="r" b="b"/>
            <a:pathLst>
              <a:path w="6812280">
                <a:moveTo>
                  <a:pt x="0" y="0"/>
                </a:moveTo>
                <a:lnTo>
                  <a:pt x="6812280" y="0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526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37160" y="4732020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069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1500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8171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4841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201419" y="4732020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1383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8053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4597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267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266950" y="4732020"/>
            <a:ext cx="577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80" dirty="0">
                <a:solidFill>
                  <a:srgbClr val="00007F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57937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4480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1150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7820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5252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1795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8465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5135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420870" y="4732020"/>
            <a:ext cx="7493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spc="105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70915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8347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890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1560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78230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4774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14440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88759" y="4671059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381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79320" y="2007870"/>
            <a:ext cx="2263140" cy="2688590"/>
          </a:xfrm>
          <a:custGeom>
            <a:avLst/>
            <a:gdLst/>
            <a:ahLst/>
            <a:cxnLst/>
            <a:rect l="l" t="t" r="r" b="b"/>
            <a:pathLst>
              <a:path w="2263140" h="2688590">
                <a:moveTo>
                  <a:pt x="0" y="0"/>
                </a:moveTo>
                <a:lnTo>
                  <a:pt x="8890" y="25400"/>
                </a:lnTo>
                <a:lnTo>
                  <a:pt x="8890" y="50800"/>
                </a:lnTo>
                <a:lnTo>
                  <a:pt x="16510" y="74929"/>
                </a:lnTo>
                <a:lnTo>
                  <a:pt x="25400" y="100329"/>
                </a:lnTo>
                <a:lnTo>
                  <a:pt x="33019" y="125729"/>
                </a:lnTo>
                <a:lnTo>
                  <a:pt x="41910" y="149859"/>
                </a:lnTo>
                <a:lnTo>
                  <a:pt x="41910" y="166369"/>
                </a:lnTo>
                <a:lnTo>
                  <a:pt x="50800" y="199389"/>
                </a:lnTo>
                <a:lnTo>
                  <a:pt x="50800" y="217169"/>
                </a:lnTo>
                <a:lnTo>
                  <a:pt x="58419" y="241300"/>
                </a:lnTo>
                <a:lnTo>
                  <a:pt x="58419" y="266700"/>
                </a:lnTo>
                <a:lnTo>
                  <a:pt x="67310" y="292100"/>
                </a:lnTo>
                <a:lnTo>
                  <a:pt x="74930" y="308609"/>
                </a:lnTo>
                <a:lnTo>
                  <a:pt x="83819" y="341629"/>
                </a:lnTo>
                <a:lnTo>
                  <a:pt x="91440" y="358139"/>
                </a:lnTo>
                <a:lnTo>
                  <a:pt x="91440" y="383539"/>
                </a:lnTo>
                <a:lnTo>
                  <a:pt x="91440" y="400050"/>
                </a:lnTo>
                <a:lnTo>
                  <a:pt x="100330" y="433069"/>
                </a:lnTo>
                <a:lnTo>
                  <a:pt x="107950" y="449579"/>
                </a:lnTo>
                <a:lnTo>
                  <a:pt x="107950" y="474979"/>
                </a:lnTo>
                <a:lnTo>
                  <a:pt x="116840" y="491489"/>
                </a:lnTo>
                <a:lnTo>
                  <a:pt x="124460" y="515619"/>
                </a:lnTo>
                <a:lnTo>
                  <a:pt x="133350" y="533400"/>
                </a:lnTo>
                <a:lnTo>
                  <a:pt x="142240" y="566419"/>
                </a:lnTo>
                <a:lnTo>
                  <a:pt x="142240" y="582929"/>
                </a:lnTo>
                <a:lnTo>
                  <a:pt x="142240" y="608329"/>
                </a:lnTo>
                <a:lnTo>
                  <a:pt x="149860" y="624839"/>
                </a:lnTo>
                <a:lnTo>
                  <a:pt x="158750" y="648969"/>
                </a:lnTo>
                <a:lnTo>
                  <a:pt x="158750" y="665479"/>
                </a:lnTo>
                <a:lnTo>
                  <a:pt x="166369" y="690879"/>
                </a:lnTo>
                <a:lnTo>
                  <a:pt x="175260" y="707389"/>
                </a:lnTo>
                <a:lnTo>
                  <a:pt x="182880" y="732789"/>
                </a:lnTo>
                <a:lnTo>
                  <a:pt x="182880" y="756919"/>
                </a:lnTo>
                <a:lnTo>
                  <a:pt x="182880" y="774700"/>
                </a:lnTo>
                <a:lnTo>
                  <a:pt x="191769" y="798829"/>
                </a:lnTo>
                <a:lnTo>
                  <a:pt x="199390" y="815339"/>
                </a:lnTo>
                <a:lnTo>
                  <a:pt x="208280" y="840739"/>
                </a:lnTo>
                <a:lnTo>
                  <a:pt x="208280" y="857250"/>
                </a:lnTo>
                <a:lnTo>
                  <a:pt x="217169" y="873759"/>
                </a:lnTo>
                <a:lnTo>
                  <a:pt x="224790" y="890269"/>
                </a:lnTo>
                <a:lnTo>
                  <a:pt x="233680" y="915669"/>
                </a:lnTo>
                <a:lnTo>
                  <a:pt x="233680" y="941069"/>
                </a:lnTo>
                <a:lnTo>
                  <a:pt x="233680" y="957579"/>
                </a:lnTo>
                <a:lnTo>
                  <a:pt x="241300" y="981709"/>
                </a:lnTo>
                <a:lnTo>
                  <a:pt x="250190" y="990600"/>
                </a:lnTo>
                <a:lnTo>
                  <a:pt x="257810" y="1016000"/>
                </a:lnTo>
                <a:lnTo>
                  <a:pt x="266700" y="1032509"/>
                </a:lnTo>
                <a:lnTo>
                  <a:pt x="266700" y="1056639"/>
                </a:lnTo>
                <a:lnTo>
                  <a:pt x="274319" y="1073150"/>
                </a:lnTo>
                <a:lnTo>
                  <a:pt x="274319" y="1090929"/>
                </a:lnTo>
                <a:lnTo>
                  <a:pt x="283210" y="1115059"/>
                </a:lnTo>
                <a:lnTo>
                  <a:pt x="283210" y="1123950"/>
                </a:lnTo>
                <a:lnTo>
                  <a:pt x="292100" y="1148079"/>
                </a:lnTo>
                <a:lnTo>
                  <a:pt x="299719" y="1165859"/>
                </a:lnTo>
                <a:lnTo>
                  <a:pt x="308610" y="1182369"/>
                </a:lnTo>
                <a:lnTo>
                  <a:pt x="316230" y="1206500"/>
                </a:lnTo>
                <a:lnTo>
                  <a:pt x="316230" y="1215389"/>
                </a:lnTo>
                <a:lnTo>
                  <a:pt x="325119" y="1239519"/>
                </a:lnTo>
                <a:lnTo>
                  <a:pt x="325119" y="1257300"/>
                </a:lnTo>
                <a:lnTo>
                  <a:pt x="332740" y="1273809"/>
                </a:lnTo>
                <a:lnTo>
                  <a:pt x="332740" y="1297939"/>
                </a:lnTo>
                <a:lnTo>
                  <a:pt x="341630" y="1306829"/>
                </a:lnTo>
                <a:lnTo>
                  <a:pt x="349250" y="1332229"/>
                </a:lnTo>
                <a:lnTo>
                  <a:pt x="358140" y="1348739"/>
                </a:lnTo>
                <a:lnTo>
                  <a:pt x="365760" y="1365250"/>
                </a:lnTo>
                <a:lnTo>
                  <a:pt x="365760" y="1381759"/>
                </a:lnTo>
                <a:lnTo>
                  <a:pt x="365760" y="1398269"/>
                </a:lnTo>
                <a:lnTo>
                  <a:pt x="374650" y="1414779"/>
                </a:lnTo>
                <a:lnTo>
                  <a:pt x="383540" y="1431289"/>
                </a:lnTo>
                <a:lnTo>
                  <a:pt x="383540" y="1447800"/>
                </a:lnTo>
                <a:lnTo>
                  <a:pt x="391160" y="1464309"/>
                </a:lnTo>
                <a:lnTo>
                  <a:pt x="400050" y="1480819"/>
                </a:lnTo>
                <a:lnTo>
                  <a:pt x="407669" y="1498600"/>
                </a:lnTo>
                <a:lnTo>
                  <a:pt x="416560" y="1515109"/>
                </a:lnTo>
                <a:lnTo>
                  <a:pt x="416560" y="1531619"/>
                </a:lnTo>
                <a:lnTo>
                  <a:pt x="416560" y="1548129"/>
                </a:lnTo>
                <a:lnTo>
                  <a:pt x="424180" y="1564639"/>
                </a:lnTo>
                <a:lnTo>
                  <a:pt x="433069" y="1581150"/>
                </a:lnTo>
                <a:lnTo>
                  <a:pt x="433069" y="1590039"/>
                </a:lnTo>
                <a:lnTo>
                  <a:pt x="440690" y="1614169"/>
                </a:lnTo>
                <a:lnTo>
                  <a:pt x="449580" y="1623059"/>
                </a:lnTo>
                <a:lnTo>
                  <a:pt x="458469" y="1639569"/>
                </a:lnTo>
                <a:lnTo>
                  <a:pt x="458469" y="1656079"/>
                </a:lnTo>
                <a:lnTo>
                  <a:pt x="458469" y="1672589"/>
                </a:lnTo>
                <a:lnTo>
                  <a:pt x="466090" y="1689099"/>
                </a:lnTo>
                <a:lnTo>
                  <a:pt x="474980" y="1705609"/>
                </a:lnTo>
                <a:lnTo>
                  <a:pt x="482600" y="1722119"/>
                </a:lnTo>
                <a:lnTo>
                  <a:pt x="482600" y="1731009"/>
                </a:lnTo>
                <a:lnTo>
                  <a:pt x="491490" y="1747519"/>
                </a:lnTo>
                <a:lnTo>
                  <a:pt x="499110" y="1764029"/>
                </a:lnTo>
                <a:lnTo>
                  <a:pt x="508000" y="1772919"/>
                </a:lnTo>
                <a:lnTo>
                  <a:pt x="508000" y="1789429"/>
                </a:lnTo>
                <a:lnTo>
                  <a:pt x="508000" y="1805939"/>
                </a:lnTo>
                <a:lnTo>
                  <a:pt x="515619" y="1814829"/>
                </a:lnTo>
                <a:lnTo>
                  <a:pt x="524510" y="1831339"/>
                </a:lnTo>
                <a:lnTo>
                  <a:pt x="532130" y="1847849"/>
                </a:lnTo>
                <a:lnTo>
                  <a:pt x="532130" y="1855469"/>
                </a:lnTo>
                <a:lnTo>
                  <a:pt x="541019" y="1871979"/>
                </a:lnTo>
                <a:lnTo>
                  <a:pt x="549910" y="1889759"/>
                </a:lnTo>
                <a:lnTo>
                  <a:pt x="557530" y="1906269"/>
                </a:lnTo>
                <a:lnTo>
                  <a:pt x="557530" y="1913889"/>
                </a:lnTo>
                <a:lnTo>
                  <a:pt x="557530" y="1922779"/>
                </a:lnTo>
                <a:lnTo>
                  <a:pt x="566419" y="1939289"/>
                </a:lnTo>
                <a:lnTo>
                  <a:pt x="574040" y="1946909"/>
                </a:lnTo>
                <a:lnTo>
                  <a:pt x="582930" y="1963419"/>
                </a:lnTo>
                <a:lnTo>
                  <a:pt x="582930" y="1981199"/>
                </a:lnTo>
                <a:lnTo>
                  <a:pt x="590550" y="1997709"/>
                </a:lnTo>
                <a:lnTo>
                  <a:pt x="599440" y="1997709"/>
                </a:lnTo>
                <a:lnTo>
                  <a:pt x="599440" y="2014219"/>
                </a:lnTo>
                <a:lnTo>
                  <a:pt x="607060" y="2030729"/>
                </a:lnTo>
                <a:lnTo>
                  <a:pt x="607060" y="2038349"/>
                </a:lnTo>
                <a:lnTo>
                  <a:pt x="615950" y="2047239"/>
                </a:lnTo>
                <a:lnTo>
                  <a:pt x="624840" y="2063749"/>
                </a:lnTo>
                <a:lnTo>
                  <a:pt x="632460" y="2080259"/>
                </a:lnTo>
                <a:lnTo>
                  <a:pt x="632460" y="2089149"/>
                </a:lnTo>
                <a:lnTo>
                  <a:pt x="641350" y="2096769"/>
                </a:lnTo>
                <a:lnTo>
                  <a:pt x="648969" y="2113279"/>
                </a:lnTo>
                <a:lnTo>
                  <a:pt x="648969" y="2122169"/>
                </a:lnTo>
                <a:lnTo>
                  <a:pt x="657860" y="2131060"/>
                </a:lnTo>
                <a:lnTo>
                  <a:pt x="657860" y="2138679"/>
                </a:lnTo>
                <a:lnTo>
                  <a:pt x="665480" y="2155190"/>
                </a:lnTo>
                <a:lnTo>
                  <a:pt x="674369" y="2171699"/>
                </a:lnTo>
                <a:lnTo>
                  <a:pt x="681990" y="2180590"/>
                </a:lnTo>
                <a:lnTo>
                  <a:pt x="681990" y="2188210"/>
                </a:lnTo>
                <a:lnTo>
                  <a:pt x="690880" y="2197099"/>
                </a:lnTo>
                <a:lnTo>
                  <a:pt x="690880" y="2213610"/>
                </a:lnTo>
                <a:lnTo>
                  <a:pt x="698500" y="2222499"/>
                </a:lnTo>
                <a:lnTo>
                  <a:pt x="707390" y="2230119"/>
                </a:lnTo>
                <a:lnTo>
                  <a:pt x="707390" y="2239010"/>
                </a:lnTo>
                <a:lnTo>
                  <a:pt x="716280" y="2246629"/>
                </a:lnTo>
                <a:lnTo>
                  <a:pt x="723900" y="2263140"/>
                </a:lnTo>
                <a:lnTo>
                  <a:pt x="732790" y="2272029"/>
                </a:lnTo>
                <a:lnTo>
                  <a:pt x="732790" y="2279649"/>
                </a:lnTo>
                <a:lnTo>
                  <a:pt x="740410" y="2288540"/>
                </a:lnTo>
                <a:lnTo>
                  <a:pt x="740410" y="2297429"/>
                </a:lnTo>
                <a:lnTo>
                  <a:pt x="749300" y="2313940"/>
                </a:lnTo>
                <a:lnTo>
                  <a:pt x="756919" y="2313940"/>
                </a:lnTo>
                <a:lnTo>
                  <a:pt x="756919" y="2321560"/>
                </a:lnTo>
                <a:lnTo>
                  <a:pt x="765810" y="2330449"/>
                </a:lnTo>
                <a:lnTo>
                  <a:pt x="773430" y="2346960"/>
                </a:lnTo>
                <a:lnTo>
                  <a:pt x="782319" y="2354579"/>
                </a:lnTo>
                <a:lnTo>
                  <a:pt x="782319" y="2363469"/>
                </a:lnTo>
                <a:lnTo>
                  <a:pt x="791210" y="2379979"/>
                </a:lnTo>
                <a:lnTo>
                  <a:pt x="798830" y="2388869"/>
                </a:lnTo>
                <a:lnTo>
                  <a:pt x="807719" y="2396490"/>
                </a:lnTo>
                <a:lnTo>
                  <a:pt x="807719" y="2405379"/>
                </a:lnTo>
                <a:lnTo>
                  <a:pt x="815340" y="2405379"/>
                </a:lnTo>
                <a:lnTo>
                  <a:pt x="824230" y="2412999"/>
                </a:lnTo>
                <a:lnTo>
                  <a:pt x="831850" y="2421890"/>
                </a:lnTo>
                <a:lnTo>
                  <a:pt x="831850" y="2438399"/>
                </a:lnTo>
                <a:lnTo>
                  <a:pt x="831850" y="2447290"/>
                </a:lnTo>
                <a:lnTo>
                  <a:pt x="840740" y="2454910"/>
                </a:lnTo>
                <a:lnTo>
                  <a:pt x="848360" y="2454910"/>
                </a:lnTo>
                <a:lnTo>
                  <a:pt x="857250" y="2463799"/>
                </a:lnTo>
                <a:lnTo>
                  <a:pt x="857250" y="2471419"/>
                </a:lnTo>
                <a:lnTo>
                  <a:pt x="864869" y="2480310"/>
                </a:lnTo>
                <a:lnTo>
                  <a:pt x="873760" y="2487929"/>
                </a:lnTo>
                <a:lnTo>
                  <a:pt x="873760" y="2496819"/>
                </a:lnTo>
                <a:lnTo>
                  <a:pt x="882650" y="2504440"/>
                </a:lnTo>
                <a:lnTo>
                  <a:pt x="890269" y="2504440"/>
                </a:lnTo>
                <a:lnTo>
                  <a:pt x="899160" y="2513329"/>
                </a:lnTo>
                <a:lnTo>
                  <a:pt x="906780" y="2520949"/>
                </a:lnTo>
                <a:lnTo>
                  <a:pt x="906780" y="2529840"/>
                </a:lnTo>
                <a:lnTo>
                  <a:pt x="915669" y="2538729"/>
                </a:lnTo>
                <a:lnTo>
                  <a:pt x="923290" y="2546349"/>
                </a:lnTo>
                <a:lnTo>
                  <a:pt x="932180" y="2555240"/>
                </a:lnTo>
                <a:lnTo>
                  <a:pt x="939800" y="2562860"/>
                </a:lnTo>
                <a:lnTo>
                  <a:pt x="948690" y="2571749"/>
                </a:lnTo>
                <a:lnTo>
                  <a:pt x="957580" y="2571749"/>
                </a:lnTo>
                <a:lnTo>
                  <a:pt x="957580" y="2579369"/>
                </a:lnTo>
                <a:lnTo>
                  <a:pt x="965200" y="2588260"/>
                </a:lnTo>
                <a:lnTo>
                  <a:pt x="974090" y="2588260"/>
                </a:lnTo>
                <a:lnTo>
                  <a:pt x="974090" y="2595879"/>
                </a:lnTo>
                <a:lnTo>
                  <a:pt x="981710" y="2604769"/>
                </a:lnTo>
                <a:lnTo>
                  <a:pt x="990600" y="2604769"/>
                </a:lnTo>
                <a:lnTo>
                  <a:pt x="998219" y="2613660"/>
                </a:lnTo>
                <a:lnTo>
                  <a:pt x="1007110" y="2613660"/>
                </a:lnTo>
                <a:lnTo>
                  <a:pt x="1007110" y="2621279"/>
                </a:lnTo>
                <a:lnTo>
                  <a:pt x="1014730" y="2621279"/>
                </a:lnTo>
                <a:lnTo>
                  <a:pt x="1014730" y="2630169"/>
                </a:lnTo>
                <a:lnTo>
                  <a:pt x="1023619" y="2637790"/>
                </a:lnTo>
                <a:lnTo>
                  <a:pt x="1032510" y="2637790"/>
                </a:lnTo>
                <a:lnTo>
                  <a:pt x="1040130" y="2637790"/>
                </a:lnTo>
                <a:lnTo>
                  <a:pt x="1049020" y="2646679"/>
                </a:lnTo>
                <a:lnTo>
                  <a:pt x="1056640" y="2646679"/>
                </a:lnTo>
                <a:lnTo>
                  <a:pt x="1056640" y="2654299"/>
                </a:lnTo>
                <a:lnTo>
                  <a:pt x="1065530" y="2654299"/>
                </a:lnTo>
                <a:lnTo>
                  <a:pt x="1073150" y="2663190"/>
                </a:lnTo>
                <a:lnTo>
                  <a:pt x="1082040" y="2663190"/>
                </a:lnTo>
                <a:lnTo>
                  <a:pt x="1089659" y="2670810"/>
                </a:lnTo>
                <a:lnTo>
                  <a:pt x="1098550" y="2670810"/>
                </a:lnTo>
                <a:lnTo>
                  <a:pt x="1106170" y="2670810"/>
                </a:lnTo>
                <a:lnTo>
                  <a:pt x="1106170" y="2679699"/>
                </a:lnTo>
                <a:lnTo>
                  <a:pt x="1106170" y="2679699"/>
                </a:lnTo>
                <a:lnTo>
                  <a:pt x="1123950" y="2679699"/>
                </a:lnTo>
                <a:lnTo>
                  <a:pt x="1148080" y="2679699"/>
                </a:lnTo>
                <a:lnTo>
                  <a:pt x="1156970" y="2688590"/>
                </a:lnTo>
                <a:lnTo>
                  <a:pt x="1164590" y="2688590"/>
                </a:lnTo>
                <a:lnTo>
                  <a:pt x="1173480" y="2688590"/>
                </a:lnTo>
                <a:lnTo>
                  <a:pt x="1181100" y="2688590"/>
                </a:lnTo>
                <a:lnTo>
                  <a:pt x="1189990" y="2688590"/>
                </a:lnTo>
                <a:lnTo>
                  <a:pt x="1198880" y="2688590"/>
                </a:lnTo>
                <a:lnTo>
                  <a:pt x="1206500" y="2688590"/>
                </a:lnTo>
                <a:lnTo>
                  <a:pt x="1215390" y="2688590"/>
                </a:lnTo>
                <a:lnTo>
                  <a:pt x="1223009" y="2688590"/>
                </a:lnTo>
                <a:lnTo>
                  <a:pt x="1231900" y="2688590"/>
                </a:lnTo>
                <a:lnTo>
                  <a:pt x="1239520" y="2688590"/>
                </a:lnTo>
                <a:lnTo>
                  <a:pt x="1248409" y="2679699"/>
                </a:lnTo>
                <a:lnTo>
                  <a:pt x="1256030" y="2679699"/>
                </a:lnTo>
                <a:lnTo>
                  <a:pt x="1281430" y="2679699"/>
                </a:lnTo>
                <a:lnTo>
                  <a:pt x="1290320" y="2679699"/>
                </a:lnTo>
                <a:lnTo>
                  <a:pt x="1297940" y="2679699"/>
                </a:lnTo>
                <a:lnTo>
                  <a:pt x="1297940" y="2670810"/>
                </a:lnTo>
                <a:lnTo>
                  <a:pt x="1306830" y="2670810"/>
                </a:lnTo>
                <a:lnTo>
                  <a:pt x="1314450" y="2670810"/>
                </a:lnTo>
                <a:lnTo>
                  <a:pt x="1323340" y="2663190"/>
                </a:lnTo>
                <a:lnTo>
                  <a:pt x="1330959" y="2663190"/>
                </a:lnTo>
                <a:lnTo>
                  <a:pt x="1330959" y="2654299"/>
                </a:lnTo>
                <a:lnTo>
                  <a:pt x="1339850" y="2654299"/>
                </a:lnTo>
                <a:lnTo>
                  <a:pt x="1347470" y="2646679"/>
                </a:lnTo>
                <a:lnTo>
                  <a:pt x="1356359" y="2646679"/>
                </a:lnTo>
                <a:lnTo>
                  <a:pt x="1365250" y="2637790"/>
                </a:lnTo>
                <a:lnTo>
                  <a:pt x="1372870" y="2637790"/>
                </a:lnTo>
                <a:lnTo>
                  <a:pt x="1381759" y="2637790"/>
                </a:lnTo>
                <a:lnTo>
                  <a:pt x="1381759" y="2630169"/>
                </a:lnTo>
                <a:lnTo>
                  <a:pt x="1389380" y="2621279"/>
                </a:lnTo>
                <a:lnTo>
                  <a:pt x="1398270" y="2621279"/>
                </a:lnTo>
                <a:lnTo>
                  <a:pt x="1398270" y="2613660"/>
                </a:lnTo>
                <a:lnTo>
                  <a:pt x="1405890" y="2613660"/>
                </a:lnTo>
                <a:lnTo>
                  <a:pt x="1414780" y="2604769"/>
                </a:lnTo>
                <a:lnTo>
                  <a:pt x="1422400" y="2604769"/>
                </a:lnTo>
                <a:lnTo>
                  <a:pt x="1422400" y="2595879"/>
                </a:lnTo>
                <a:lnTo>
                  <a:pt x="1422400" y="2588260"/>
                </a:lnTo>
                <a:lnTo>
                  <a:pt x="1431290" y="2588260"/>
                </a:lnTo>
                <a:lnTo>
                  <a:pt x="1438909" y="2588260"/>
                </a:lnTo>
                <a:lnTo>
                  <a:pt x="1447800" y="2579369"/>
                </a:lnTo>
                <a:lnTo>
                  <a:pt x="1447800" y="2571749"/>
                </a:lnTo>
                <a:lnTo>
                  <a:pt x="1456690" y="2571749"/>
                </a:lnTo>
                <a:lnTo>
                  <a:pt x="1464309" y="2562860"/>
                </a:lnTo>
                <a:lnTo>
                  <a:pt x="1473200" y="2555240"/>
                </a:lnTo>
                <a:lnTo>
                  <a:pt x="1473200" y="2546349"/>
                </a:lnTo>
                <a:lnTo>
                  <a:pt x="1480820" y="2546349"/>
                </a:lnTo>
                <a:lnTo>
                  <a:pt x="1489709" y="2538729"/>
                </a:lnTo>
                <a:lnTo>
                  <a:pt x="1497330" y="2529840"/>
                </a:lnTo>
                <a:lnTo>
                  <a:pt x="1497330" y="2520949"/>
                </a:lnTo>
                <a:lnTo>
                  <a:pt x="1506220" y="2513329"/>
                </a:lnTo>
                <a:lnTo>
                  <a:pt x="1513840" y="2504440"/>
                </a:lnTo>
                <a:lnTo>
                  <a:pt x="1522730" y="2496819"/>
                </a:lnTo>
                <a:lnTo>
                  <a:pt x="1531620" y="2487929"/>
                </a:lnTo>
                <a:lnTo>
                  <a:pt x="1539240" y="2480310"/>
                </a:lnTo>
                <a:lnTo>
                  <a:pt x="1548130" y="2471419"/>
                </a:lnTo>
                <a:lnTo>
                  <a:pt x="1548130" y="2463799"/>
                </a:lnTo>
                <a:lnTo>
                  <a:pt x="1555750" y="2454910"/>
                </a:lnTo>
                <a:lnTo>
                  <a:pt x="1564640" y="2454910"/>
                </a:lnTo>
                <a:lnTo>
                  <a:pt x="1564640" y="2447290"/>
                </a:lnTo>
                <a:lnTo>
                  <a:pt x="1572259" y="2438399"/>
                </a:lnTo>
                <a:lnTo>
                  <a:pt x="1572259" y="2421890"/>
                </a:lnTo>
                <a:lnTo>
                  <a:pt x="1581150" y="2412999"/>
                </a:lnTo>
                <a:lnTo>
                  <a:pt x="1588770" y="2405379"/>
                </a:lnTo>
                <a:lnTo>
                  <a:pt x="1597659" y="2405379"/>
                </a:lnTo>
                <a:lnTo>
                  <a:pt x="1597659" y="2396490"/>
                </a:lnTo>
                <a:lnTo>
                  <a:pt x="1605280" y="2388869"/>
                </a:lnTo>
                <a:lnTo>
                  <a:pt x="1614170" y="2379979"/>
                </a:lnTo>
                <a:lnTo>
                  <a:pt x="1614170" y="2363469"/>
                </a:lnTo>
                <a:lnTo>
                  <a:pt x="1623059" y="2363469"/>
                </a:lnTo>
                <a:lnTo>
                  <a:pt x="1623059" y="2354579"/>
                </a:lnTo>
                <a:lnTo>
                  <a:pt x="1630680" y="2346960"/>
                </a:lnTo>
                <a:lnTo>
                  <a:pt x="1639570" y="2330449"/>
                </a:lnTo>
                <a:lnTo>
                  <a:pt x="1647190" y="2321560"/>
                </a:lnTo>
                <a:lnTo>
                  <a:pt x="1647190" y="2313940"/>
                </a:lnTo>
                <a:lnTo>
                  <a:pt x="1656080" y="2313940"/>
                </a:lnTo>
                <a:lnTo>
                  <a:pt x="1656080" y="2297429"/>
                </a:lnTo>
                <a:lnTo>
                  <a:pt x="1663700" y="2288540"/>
                </a:lnTo>
                <a:lnTo>
                  <a:pt x="1672590" y="2279649"/>
                </a:lnTo>
                <a:lnTo>
                  <a:pt x="1672590" y="2272029"/>
                </a:lnTo>
                <a:lnTo>
                  <a:pt x="1680209" y="2263140"/>
                </a:lnTo>
                <a:lnTo>
                  <a:pt x="1689100" y="2246629"/>
                </a:lnTo>
                <a:lnTo>
                  <a:pt x="1697990" y="2239010"/>
                </a:lnTo>
                <a:lnTo>
                  <a:pt x="1697990" y="2230119"/>
                </a:lnTo>
                <a:lnTo>
                  <a:pt x="1705609" y="2222499"/>
                </a:lnTo>
                <a:lnTo>
                  <a:pt x="1705609" y="2213610"/>
                </a:lnTo>
                <a:lnTo>
                  <a:pt x="1714500" y="2197099"/>
                </a:lnTo>
                <a:lnTo>
                  <a:pt x="1722120" y="2188210"/>
                </a:lnTo>
                <a:lnTo>
                  <a:pt x="1722120" y="2180590"/>
                </a:lnTo>
                <a:lnTo>
                  <a:pt x="1731009" y="2171699"/>
                </a:lnTo>
                <a:lnTo>
                  <a:pt x="1738630" y="2155190"/>
                </a:lnTo>
                <a:lnTo>
                  <a:pt x="1747520" y="2138679"/>
                </a:lnTo>
                <a:lnTo>
                  <a:pt x="1747520" y="2131060"/>
                </a:lnTo>
                <a:lnTo>
                  <a:pt x="1747520" y="2122169"/>
                </a:lnTo>
                <a:lnTo>
                  <a:pt x="1755140" y="2113279"/>
                </a:lnTo>
                <a:lnTo>
                  <a:pt x="1764030" y="2096769"/>
                </a:lnTo>
                <a:lnTo>
                  <a:pt x="1772920" y="2089149"/>
                </a:lnTo>
                <a:lnTo>
                  <a:pt x="1772920" y="2080259"/>
                </a:lnTo>
                <a:lnTo>
                  <a:pt x="1780540" y="2063749"/>
                </a:lnTo>
                <a:lnTo>
                  <a:pt x="1789430" y="2047239"/>
                </a:lnTo>
                <a:lnTo>
                  <a:pt x="1797050" y="2038349"/>
                </a:lnTo>
                <a:lnTo>
                  <a:pt x="1797050" y="2030729"/>
                </a:lnTo>
                <a:lnTo>
                  <a:pt x="1797050" y="2014219"/>
                </a:lnTo>
                <a:lnTo>
                  <a:pt x="1805940" y="1997709"/>
                </a:lnTo>
                <a:lnTo>
                  <a:pt x="1813559" y="1997709"/>
                </a:lnTo>
                <a:lnTo>
                  <a:pt x="1822450" y="1981199"/>
                </a:lnTo>
                <a:lnTo>
                  <a:pt x="1822450" y="1963419"/>
                </a:lnTo>
                <a:lnTo>
                  <a:pt x="1830070" y="1946909"/>
                </a:lnTo>
                <a:lnTo>
                  <a:pt x="1838959" y="1939289"/>
                </a:lnTo>
                <a:lnTo>
                  <a:pt x="1838959" y="1922779"/>
                </a:lnTo>
                <a:lnTo>
                  <a:pt x="1838959" y="1913889"/>
                </a:lnTo>
                <a:lnTo>
                  <a:pt x="1846580" y="1906269"/>
                </a:lnTo>
                <a:lnTo>
                  <a:pt x="1855470" y="1889759"/>
                </a:lnTo>
                <a:lnTo>
                  <a:pt x="1864359" y="1871979"/>
                </a:lnTo>
                <a:lnTo>
                  <a:pt x="1871980" y="1855469"/>
                </a:lnTo>
                <a:lnTo>
                  <a:pt x="1871980" y="1847849"/>
                </a:lnTo>
                <a:lnTo>
                  <a:pt x="1880870" y="1831339"/>
                </a:lnTo>
                <a:lnTo>
                  <a:pt x="1888490" y="1814829"/>
                </a:lnTo>
                <a:lnTo>
                  <a:pt x="1888490" y="1805939"/>
                </a:lnTo>
                <a:lnTo>
                  <a:pt x="1888490" y="1789429"/>
                </a:lnTo>
                <a:lnTo>
                  <a:pt x="1897380" y="1772919"/>
                </a:lnTo>
                <a:lnTo>
                  <a:pt x="1905000" y="1764029"/>
                </a:lnTo>
                <a:lnTo>
                  <a:pt x="1913890" y="1747519"/>
                </a:lnTo>
                <a:lnTo>
                  <a:pt x="1921509" y="1731009"/>
                </a:lnTo>
                <a:lnTo>
                  <a:pt x="1921509" y="1722119"/>
                </a:lnTo>
                <a:lnTo>
                  <a:pt x="1930400" y="1705609"/>
                </a:lnTo>
                <a:lnTo>
                  <a:pt x="1930400" y="1689099"/>
                </a:lnTo>
                <a:lnTo>
                  <a:pt x="1939290" y="1672589"/>
                </a:lnTo>
                <a:lnTo>
                  <a:pt x="1939290" y="1656079"/>
                </a:lnTo>
                <a:lnTo>
                  <a:pt x="1946909" y="1639569"/>
                </a:lnTo>
                <a:lnTo>
                  <a:pt x="1955800" y="1623059"/>
                </a:lnTo>
                <a:lnTo>
                  <a:pt x="1963420" y="1614169"/>
                </a:lnTo>
                <a:lnTo>
                  <a:pt x="1972309" y="1590039"/>
                </a:lnTo>
                <a:lnTo>
                  <a:pt x="1972309" y="1581150"/>
                </a:lnTo>
                <a:lnTo>
                  <a:pt x="1979930" y="1564639"/>
                </a:lnTo>
                <a:lnTo>
                  <a:pt x="1979930" y="1548129"/>
                </a:lnTo>
                <a:lnTo>
                  <a:pt x="1988820" y="1531619"/>
                </a:lnTo>
                <a:lnTo>
                  <a:pt x="1988820" y="1515109"/>
                </a:lnTo>
                <a:lnTo>
                  <a:pt x="1996440" y="1498600"/>
                </a:lnTo>
                <a:lnTo>
                  <a:pt x="2005330" y="1480819"/>
                </a:lnTo>
                <a:lnTo>
                  <a:pt x="2012950" y="1464309"/>
                </a:lnTo>
                <a:lnTo>
                  <a:pt x="2021840" y="1447800"/>
                </a:lnTo>
                <a:lnTo>
                  <a:pt x="2021840" y="1431289"/>
                </a:lnTo>
                <a:lnTo>
                  <a:pt x="2021840" y="1414779"/>
                </a:lnTo>
                <a:lnTo>
                  <a:pt x="2030730" y="1398269"/>
                </a:lnTo>
                <a:lnTo>
                  <a:pt x="2038350" y="1381759"/>
                </a:lnTo>
                <a:lnTo>
                  <a:pt x="2038350" y="1365250"/>
                </a:lnTo>
                <a:lnTo>
                  <a:pt x="2047240" y="1348739"/>
                </a:lnTo>
                <a:lnTo>
                  <a:pt x="2054859" y="1332229"/>
                </a:lnTo>
                <a:lnTo>
                  <a:pt x="2063750" y="1306829"/>
                </a:lnTo>
                <a:lnTo>
                  <a:pt x="2071370" y="1297939"/>
                </a:lnTo>
                <a:lnTo>
                  <a:pt x="2071370" y="1273809"/>
                </a:lnTo>
                <a:lnTo>
                  <a:pt x="2071370" y="1257300"/>
                </a:lnTo>
                <a:lnTo>
                  <a:pt x="2080259" y="1239519"/>
                </a:lnTo>
                <a:lnTo>
                  <a:pt x="2087880" y="1215389"/>
                </a:lnTo>
                <a:lnTo>
                  <a:pt x="2087880" y="1206500"/>
                </a:lnTo>
                <a:lnTo>
                  <a:pt x="2096770" y="1182369"/>
                </a:lnTo>
                <a:lnTo>
                  <a:pt x="2105660" y="1165859"/>
                </a:lnTo>
                <a:lnTo>
                  <a:pt x="2113280" y="1148079"/>
                </a:lnTo>
                <a:lnTo>
                  <a:pt x="2113280" y="1123950"/>
                </a:lnTo>
                <a:lnTo>
                  <a:pt x="2113280" y="1115059"/>
                </a:lnTo>
                <a:lnTo>
                  <a:pt x="2122170" y="1090929"/>
                </a:lnTo>
                <a:lnTo>
                  <a:pt x="2129790" y="1073150"/>
                </a:lnTo>
                <a:lnTo>
                  <a:pt x="2138680" y="1056639"/>
                </a:lnTo>
                <a:lnTo>
                  <a:pt x="2138680" y="1032509"/>
                </a:lnTo>
                <a:lnTo>
                  <a:pt x="2146300" y="1016000"/>
                </a:lnTo>
                <a:lnTo>
                  <a:pt x="2155190" y="990600"/>
                </a:lnTo>
                <a:lnTo>
                  <a:pt x="2162810" y="981709"/>
                </a:lnTo>
                <a:lnTo>
                  <a:pt x="2162810" y="957579"/>
                </a:lnTo>
                <a:lnTo>
                  <a:pt x="2162810" y="941069"/>
                </a:lnTo>
                <a:lnTo>
                  <a:pt x="2171700" y="915669"/>
                </a:lnTo>
                <a:lnTo>
                  <a:pt x="2179320" y="890269"/>
                </a:lnTo>
                <a:lnTo>
                  <a:pt x="2188210" y="873759"/>
                </a:lnTo>
                <a:lnTo>
                  <a:pt x="2197100" y="857250"/>
                </a:lnTo>
                <a:lnTo>
                  <a:pt x="2197100" y="840739"/>
                </a:lnTo>
                <a:lnTo>
                  <a:pt x="2204720" y="815339"/>
                </a:lnTo>
                <a:lnTo>
                  <a:pt x="2204720" y="798829"/>
                </a:lnTo>
                <a:lnTo>
                  <a:pt x="2213610" y="774700"/>
                </a:lnTo>
                <a:lnTo>
                  <a:pt x="2213610" y="756919"/>
                </a:lnTo>
                <a:lnTo>
                  <a:pt x="2221230" y="732789"/>
                </a:lnTo>
                <a:lnTo>
                  <a:pt x="2230120" y="707389"/>
                </a:lnTo>
                <a:lnTo>
                  <a:pt x="2237740" y="690879"/>
                </a:lnTo>
                <a:lnTo>
                  <a:pt x="2246630" y="665479"/>
                </a:lnTo>
                <a:lnTo>
                  <a:pt x="2246630" y="648969"/>
                </a:lnTo>
                <a:lnTo>
                  <a:pt x="2254250" y="624839"/>
                </a:lnTo>
                <a:lnTo>
                  <a:pt x="2254250" y="608329"/>
                </a:lnTo>
                <a:lnTo>
                  <a:pt x="2263140" y="582929"/>
                </a:lnTo>
              </a:path>
            </a:pathLst>
          </a:custGeom>
          <a:ln w="3809">
            <a:solidFill>
              <a:srgbClr val="7F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442459" y="2007870"/>
            <a:ext cx="133350" cy="582930"/>
          </a:xfrm>
          <a:custGeom>
            <a:avLst/>
            <a:gdLst/>
            <a:ahLst/>
            <a:cxnLst/>
            <a:rect l="l" t="t" r="r" b="b"/>
            <a:pathLst>
              <a:path w="133350" h="582930">
                <a:moveTo>
                  <a:pt x="0" y="582929"/>
                </a:moveTo>
                <a:lnTo>
                  <a:pt x="0" y="566419"/>
                </a:lnTo>
                <a:lnTo>
                  <a:pt x="8889" y="533400"/>
                </a:lnTo>
                <a:lnTo>
                  <a:pt x="16510" y="515619"/>
                </a:lnTo>
                <a:lnTo>
                  <a:pt x="25400" y="491489"/>
                </a:lnTo>
                <a:lnTo>
                  <a:pt x="33019" y="474979"/>
                </a:lnTo>
                <a:lnTo>
                  <a:pt x="33019" y="449579"/>
                </a:lnTo>
                <a:lnTo>
                  <a:pt x="33019" y="433069"/>
                </a:lnTo>
                <a:lnTo>
                  <a:pt x="41910" y="400050"/>
                </a:lnTo>
                <a:lnTo>
                  <a:pt x="49529" y="383539"/>
                </a:lnTo>
                <a:lnTo>
                  <a:pt x="49529" y="358139"/>
                </a:lnTo>
                <a:lnTo>
                  <a:pt x="58419" y="341629"/>
                </a:lnTo>
                <a:lnTo>
                  <a:pt x="66039" y="308609"/>
                </a:lnTo>
                <a:lnTo>
                  <a:pt x="74929" y="292100"/>
                </a:lnTo>
                <a:lnTo>
                  <a:pt x="82550" y="266700"/>
                </a:lnTo>
                <a:lnTo>
                  <a:pt x="82550" y="241300"/>
                </a:lnTo>
                <a:lnTo>
                  <a:pt x="82550" y="217169"/>
                </a:lnTo>
                <a:lnTo>
                  <a:pt x="91439" y="199389"/>
                </a:lnTo>
                <a:lnTo>
                  <a:pt x="100329" y="166369"/>
                </a:lnTo>
                <a:lnTo>
                  <a:pt x="100329" y="149859"/>
                </a:lnTo>
                <a:lnTo>
                  <a:pt x="107950" y="125729"/>
                </a:lnTo>
                <a:lnTo>
                  <a:pt x="116839" y="100329"/>
                </a:lnTo>
                <a:lnTo>
                  <a:pt x="124460" y="74929"/>
                </a:lnTo>
                <a:lnTo>
                  <a:pt x="124460" y="50800"/>
                </a:lnTo>
                <a:lnTo>
                  <a:pt x="124460" y="25400"/>
                </a:lnTo>
                <a:lnTo>
                  <a:pt x="133350" y="0"/>
                </a:lnTo>
              </a:path>
            </a:pathLst>
          </a:custGeom>
          <a:ln w="3810">
            <a:solidFill>
              <a:srgbClr val="7F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02309" y="3670300"/>
            <a:ext cx="936625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925" spc="135" baseline="2849" dirty="0">
                <a:latin typeface="Arial"/>
                <a:cs typeface="Arial"/>
              </a:rPr>
              <a:t>f</a:t>
            </a:r>
            <a:r>
              <a:rPr sz="1950" spc="90" dirty="0">
                <a:latin typeface="Symbol"/>
                <a:cs typeface="Symbol"/>
              </a:rPr>
              <a:t></a:t>
            </a:r>
            <a:r>
              <a:rPr sz="2925" spc="135" baseline="2849" dirty="0">
                <a:latin typeface="Arial"/>
                <a:cs typeface="Arial"/>
              </a:rPr>
              <a:t>x</a:t>
            </a:r>
            <a:r>
              <a:rPr sz="1950" spc="90" dirty="0">
                <a:latin typeface="Symbol"/>
                <a:cs typeface="Symbol"/>
              </a:rPr>
              <a:t></a:t>
            </a:r>
            <a:r>
              <a:rPr sz="2925" spc="135" baseline="2849" dirty="0">
                <a:latin typeface="Arial"/>
                <a:cs typeface="Arial"/>
              </a:rPr>
              <a:t>=</a:t>
            </a:r>
            <a:r>
              <a:rPr sz="2925" spc="-67" baseline="2849" dirty="0">
                <a:latin typeface="Arial"/>
                <a:cs typeface="Arial"/>
              </a:rPr>
              <a:t> </a:t>
            </a:r>
            <a:r>
              <a:rPr sz="2925" spc="-37" baseline="2849" dirty="0">
                <a:latin typeface="Arial"/>
                <a:cs typeface="Arial"/>
              </a:rPr>
              <a:t>x</a:t>
            </a:r>
            <a:r>
              <a:rPr sz="2325" spc="-37" baseline="23297" dirty="0">
                <a:latin typeface="Arial"/>
                <a:cs typeface="Arial"/>
              </a:rPr>
              <a:t>2</a:t>
            </a:r>
            <a:endParaRPr sz="2325" baseline="23297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69309" y="4687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00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5399"/>
                </a:lnTo>
                <a:lnTo>
                  <a:pt x="7619" y="33019"/>
                </a:lnTo>
                <a:lnTo>
                  <a:pt x="25400" y="33019"/>
                </a:lnTo>
                <a:lnTo>
                  <a:pt x="33019" y="25399"/>
                </a:lnTo>
                <a:lnTo>
                  <a:pt x="33019" y="7619"/>
                </a:lnTo>
                <a:lnTo>
                  <a:pt x="254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369309" y="4687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510" y="0"/>
                </a:moveTo>
                <a:lnTo>
                  <a:pt x="25400" y="0"/>
                </a:lnTo>
                <a:lnTo>
                  <a:pt x="33019" y="7619"/>
                </a:lnTo>
                <a:lnTo>
                  <a:pt x="33019" y="16509"/>
                </a:lnTo>
                <a:lnTo>
                  <a:pt x="33019" y="25399"/>
                </a:lnTo>
                <a:lnTo>
                  <a:pt x="25400" y="33019"/>
                </a:lnTo>
                <a:lnTo>
                  <a:pt x="16510" y="33019"/>
                </a:lnTo>
                <a:lnTo>
                  <a:pt x="7619" y="33019"/>
                </a:lnTo>
                <a:lnTo>
                  <a:pt x="0" y="25399"/>
                </a:lnTo>
                <a:lnTo>
                  <a:pt x="0" y="16509"/>
                </a:lnTo>
                <a:lnTo>
                  <a:pt x="0" y="7619"/>
                </a:lnTo>
                <a:lnTo>
                  <a:pt x="7619" y="0"/>
                </a:lnTo>
                <a:lnTo>
                  <a:pt x="1651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01440" y="4687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6670" y="0"/>
                </a:moveTo>
                <a:lnTo>
                  <a:pt x="7620" y="0"/>
                </a:lnTo>
                <a:lnTo>
                  <a:pt x="0" y="7619"/>
                </a:lnTo>
                <a:lnTo>
                  <a:pt x="0" y="25399"/>
                </a:lnTo>
                <a:lnTo>
                  <a:pt x="7620" y="33019"/>
                </a:lnTo>
                <a:lnTo>
                  <a:pt x="26670" y="33019"/>
                </a:lnTo>
                <a:lnTo>
                  <a:pt x="33020" y="25399"/>
                </a:lnTo>
                <a:lnTo>
                  <a:pt x="33020" y="7619"/>
                </a:lnTo>
                <a:lnTo>
                  <a:pt x="2667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01440" y="4687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510" y="0"/>
                </a:moveTo>
                <a:lnTo>
                  <a:pt x="26670" y="0"/>
                </a:lnTo>
                <a:lnTo>
                  <a:pt x="33020" y="7619"/>
                </a:lnTo>
                <a:lnTo>
                  <a:pt x="33020" y="16509"/>
                </a:lnTo>
                <a:lnTo>
                  <a:pt x="33020" y="25399"/>
                </a:lnTo>
                <a:lnTo>
                  <a:pt x="26670" y="33019"/>
                </a:lnTo>
                <a:lnTo>
                  <a:pt x="16510" y="33019"/>
                </a:lnTo>
                <a:lnTo>
                  <a:pt x="7620" y="33019"/>
                </a:lnTo>
                <a:lnTo>
                  <a:pt x="0" y="25399"/>
                </a:lnTo>
                <a:lnTo>
                  <a:pt x="0" y="16509"/>
                </a:lnTo>
                <a:lnTo>
                  <a:pt x="0" y="7619"/>
                </a:lnTo>
                <a:lnTo>
                  <a:pt x="7620" y="0"/>
                </a:lnTo>
                <a:lnTo>
                  <a:pt x="1651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9630" y="1141730"/>
            <a:ext cx="7495540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540" y="0"/>
                </a:lnTo>
              </a:path>
            </a:pathLst>
          </a:custGeom>
          <a:ln w="3048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Derivatives </a:t>
            </a:r>
            <a:r>
              <a:rPr dirty="0"/>
              <a:t>of Sine and</a:t>
            </a:r>
            <a:r>
              <a:rPr spc="-20" dirty="0"/>
              <a:t> </a:t>
            </a:r>
            <a:r>
              <a:rPr dirty="0"/>
              <a:t>Cosine</a:t>
            </a:r>
          </a:p>
        </p:txBody>
      </p:sp>
      <p:sp>
        <p:nvSpPr>
          <p:cNvPr id="4" name="object 4"/>
          <p:cNvSpPr/>
          <p:nvPr/>
        </p:nvSpPr>
        <p:spPr>
          <a:xfrm>
            <a:off x="824230" y="1116330"/>
            <a:ext cx="7495540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54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419" y="2297429"/>
            <a:ext cx="377190" cy="0"/>
          </a:xfrm>
          <a:custGeom>
            <a:avLst/>
            <a:gdLst/>
            <a:ahLst/>
            <a:cxnLst/>
            <a:rect l="l" t="t" r="r" b="b"/>
            <a:pathLst>
              <a:path w="377190">
                <a:moveTo>
                  <a:pt x="0" y="0"/>
                </a:moveTo>
                <a:lnTo>
                  <a:pt x="37718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85840" y="2297429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92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0850" y="2296159"/>
            <a:ext cx="35623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50" i="1" dirty="0">
                <a:latin typeface="Times New Roman"/>
                <a:cs typeface="Times New Roman"/>
              </a:rPr>
              <a:t>d</a:t>
            </a:r>
            <a:r>
              <a:rPr sz="2750" i="1" spc="5" dirty="0">
                <a:latin typeface="Times New Roman"/>
                <a:cs typeface="Times New Roman"/>
              </a:rPr>
              <a:t>x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7058" y="2296159"/>
            <a:ext cx="35623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50" i="1" dirty="0">
                <a:latin typeface="Times New Roman"/>
                <a:cs typeface="Times New Roman"/>
              </a:rPr>
              <a:t>d</a:t>
            </a:r>
            <a:r>
              <a:rPr sz="2750" i="1" spc="5" dirty="0">
                <a:latin typeface="Times New Roman"/>
                <a:cs typeface="Times New Roman"/>
              </a:rPr>
              <a:t>x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680" y="2021839"/>
            <a:ext cx="230441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60045" algn="l"/>
              </a:tabLst>
            </a:pPr>
            <a:r>
              <a:rPr sz="4125" i="1" spc="7" baseline="35353" dirty="0">
                <a:latin typeface="Times New Roman"/>
                <a:cs typeface="Times New Roman"/>
              </a:rPr>
              <a:t>d	</a:t>
            </a:r>
            <a:r>
              <a:rPr sz="2750" dirty="0">
                <a:latin typeface="Times New Roman"/>
                <a:cs typeface="Times New Roman"/>
              </a:rPr>
              <a:t>[sin</a:t>
            </a:r>
            <a:r>
              <a:rPr sz="2750" spc="-110" dirty="0">
                <a:latin typeface="Times New Roman"/>
                <a:cs typeface="Times New Roman"/>
              </a:rPr>
              <a:t> </a:t>
            </a:r>
            <a:r>
              <a:rPr sz="2750" i="1" spc="40" dirty="0">
                <a:latin typeface="Times New Roman"/>
                <a:cs typeface="Times New Roman"/>
              </a:rPr>
              <a:t>x</a:t>
            </a:r>
            <a:r>
              <a:rPr sz="2750" spc="40" dirty="0">
                <a:latin typeface="Times New Roman"/>
                <a:cs typeface="Times New Roman"/>
              </a:rPr>
              <a:t>]</a:t>
            </a:r>
            <a:r>
              <a:rPr sz="2750" spc="-204" dirty="0">
                <a:latin typeface="Times New Roman"/>
                <a:cs typeface="Times New Roman"/>
              </a:rPr>
              <a:t> </a:t>
            </a:r>
            <a:r>
              <a:rPr sz="2750" spc="5" dirty="0">
                <a:latin typeface="Symbol"/>
                <a:cs typeface="Symbol"/>
              </a:rPr>
              <a:t></a:t>
            </a:r>
            <a:r>
              <a:rPr sz="2750" spc="-10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cos</a:t>
            </a:r>
            <a:r>
              <a:rPr sz="2750" spc="-175" dirty="0">
                <a:latin typeface="Times New Roman"/>
                <a:cs typeface="Times New Roman"/>
              </a:rPr>
              <a:t> </a:t>
            </a:r>
            <a:r>
              <a:rPr sz="2750" i="1" spc="5" dirty="0">
                <a:latin typeface="Times New Roman"/>
                <a:cs typeface="Times New Roman"/>
              </a:rPr>
              <a:t>x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34239" y="2021839"/>
            <a:ext cx="253936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60045" algn="l"/>
              </a:tabLst>
            </a:pPr>
            <a:r>
              <a:rPr sz="4125" i="1" spc="7" baseline="35353" dirty="0">
                <a:latin typeface="Times New Roman"/>
                <a:cs typeface="Times New Roman"/>
              </a:rPr>
              <a:t>d	</a:t>
            </a:r>
            <a:r>
              <a:rPr sz="2750" spc="-5" dirty="0">
                <a:latin typeface="Times New Roman"/>
                <a:cs typeface="Times New Roman"/>
              </a:rPr>
              <a:t>[cos</a:t>
            </a:r>
            <a:r>
              <a:rPr sz="2750" spc="-185" dirty="0">
                <a:latin typeface="Times New Roman"/>
                <a:cs typeface="Times New Roman"/>
              </a:rPr>
              <a:t> </a:t>
            </a:r>
            <a:r>
              <a:rPr sz="2750" i="1" spc="35" dirty="0">
                <a:latin typeface="Times New Roman"/>
                <a:cs typeface="Times New Roman"/>
              </a:rPr>
              <a:t>x</a:t>
            </a:r>
            <a:r>
              <a:rPr sz="2750" spc="35" dirty="0">
                <a:latin typeface="Times New Roman"/>
                <a:cs typeface="Times New Roman"/>
              </a:rPr>
              <a:t>]</a:t>
            </a:r>
            <a:r>
              <a:rPr sz="2750" spc="-195" dirty="0">
                <a:latin typeface="Times New Roman"/>
                <a:cs typeface="Times New Roman"/>
              </a:rPr>
              <a:t> </a:t>
            </a:r>
            <a:r>
              <a:rPr sz="2750" spc="5" dirty="0">
                <a:latin typeface="Symbol"/>
                <a:cs typeface="Symbol"/>
              </a:rPr>
              <a:t></a:t>
            </a:r>
            <a:r>
              <a:rPr sz="2750" spc="-65" dirty="0">
                <a:latin typeface="Times New Roman"/>
                <a:cs typeface="Times New Roman"/>
              </a:rPr>
              <a:t> </a:t>
            </a:r>
            <a:r>
              <a:rPr sz="2750" spc="80" dirty="0">
                <a:latin typeface="Symbol"/>
                <a:cs typeface="Symbol"/>
              </a:rPr>
              <a:t></a:t>
            </a:r>
            <a:r>
              <a:rPr sz="2750" spc="80" dirty="0">
                <a:latin typeface="Times New Roman"/>
                <a:cs typeface="Times New Roman"/>
              </a:rPr>
              <a:t>sin</a:t>
            </a:r>
            <a:r>
              <a:rPr sz="2750" spc="-114" dirty="0">
                <a:latin typeface="Times New Roman"/>
                <a:cs typeface="Times New Roman"/>
              </a:rPr>
              <a:t> </a:t>
            </a:r>
            <a:r>
              <a:rPr sz="2750" i="1" spc="5" dirty="0">
                <a:latin typeface="Times New Roman"/>
                <a:cs typeface="Times New Roman"/>
              </a:rPr>
              <a:t>x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0230" y="417829"/>
            <a:ext cx="4808855" cy="1413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Times New Roman"/>
                <a:cs typeface="Times New Roman"/>
              </a:rPr>
              <a:t>Find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15" dirty="0">
                <a:latin typeface="Times New Roman"/>
                <a:cs typeface="Times New Roman"/>
              </a:rPr>
              <a:t>derivative </a:t>
            </a:r>
            <a:r>
              <a:rPr sz="2600" spc="-5" dirty="0">
                <a:latin typeface="Times New Roman"/>
                <a:cs typeface="Times New Roman"/>
              </a:rPr>
              <a:t>of </a:t>
            </a:r>
            <a:r>
              <a:rPr sz="2600" spc="-20" dirty="0">
                <a:latin typeface="Times New Roman"/>
                <a:cs typeface="Times New Roman"/>
              </a:rPr>
              <a:t>each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function.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5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</a:pPr>
            <a:r>
              <a:rPr sz="2600" i="1" dirty="0">
                <a:latin typeface="Times New Roman"/>
                <a:cs typeface="Times New Roman"/>
              </a:rPr>
              <a:t>y </a:t>
            </a:r>
            <a:r>
              <a:rPr sz="2600" dirty="0">
                <a:latin typeface="Symbol"/>
                <a:cs typeface="Symbol"/>
              </a:rPr>
              <a:t></a:t>
            </a:r>
            <a:r>
              <a:rPr sz="2600" dirty="0">
                <a:latin typeface="Times New Roman"/>
                <a:cs typeface="Times New Roman"/>
              </a:rPr>
              <a:t> 2</a:t>
            </a:r>
            <a:r>
              <a:rPr sz="2600" spc="-5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sin </a:t>
            </a:r>
            <a:r>
              <a:rPr sz="2600" i="1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880" y="2825750"/>
            <a:ext cx="1216660" cy="960119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60"/>
              </a:spcBef>
            </a:pPr>
            <a:r>
              <a:rPr sz="3900" i="1" baseline="-35256" dirty="0">
                <a:latin typeface="Times New Roman"/>
                <a:cs typeface="Times New Roman"/>
              </a:rPr>
              <a:t>y </a:t>
            </a:r>
            <a:r>
              <a:rPr sz="3900" baseline="-35256" dirty="0">
                <a:latin typeface="Symbol"/>
                <a:cs typeface="Symbol"/>
              </a:rPr>
              <a:t></a:t>
            </a:r>
            <a:r>
              <a:rPr sz="3900" baseline="-35256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sin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  <a:p>
            <a:pPr marL="788670">
              <a:lnSpc>
                <a:spcPct val="100000"/>
              </a:lnSpc>
              <a:spcBef>
                <a:spcPts val="560"/>
              </a:spcBef>
            </a:pPr>
            <a:r>
              <a:rPr sz="2600" dirty="0">
                <a:latin typeface="Times New Roman"/>
                <a:cs typeface="Times New Roman"/>
              </a:rPr>
              <a:t>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980" y="4773929"/>
            <a:ext cx="16243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dirty="0">
                <a:latin typeface="Times New Roman"/>
                <a:cs typeface="Times New Roman"/>
              </a:rPr>
              <a:t>y </a:t>
            </a:r>
            <a:r>
              <a:rPr sz="2600" dirty="0">
                <a:latin typeface="Symbol"/>
                <a:cs typeface="Symbol"/>
              </a:rPr>
              <a:t>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x</a:t>
            </a:r>
            <a:r>
              <a:rPr sz="2600" i="1" spc="-1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Symbol"/>
                <a:cs typeface="Symbol"/>
              </a:rPr>
              <a:t>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cos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5200" y="3124200"/>
            <a:ext cx="2917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6350" y="1141730"/>
            <a:ext cx="6643370" cy="0"/>
          </a:xfrm>
          <a:custGeom>
            <a:avLst/>
            <a:gdLst/>
            <a:ahLst/>
            <a:cxnLst/>
            <a:rect l="l" t="t" r="r" b="b"/>
            <a:pathLst>
              <a:path w="6643370">
                <a:moveTo>
                  <a:pt x="0" y="0"/>
                </a:moveTo>
                <a:lnTo>
                  <a:pt x="6643370" y="0"/>
                </a:lnTo>
              </a:path>
            </a:pathLst>
          </a:custGeom>
          <a:ln w="3048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8250" y="497840"/>
            <a:ext cx="6668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Basic </a:t>
            </a:r>
            <a:r>
              <a:rPr spc="-5" dirty="0"/>
              <a:t>Differentiation</a:t>
            </a:r>
            <a:r>
              <a:rPr spc="10" dirty="0"/>
              <a:t> </a:t>
            </a:r>
            <a:r>
              <a:rPr spc="-5" dirty="0"/>
              <a:t>Rules</a:t>
            </a:r>
          </a:p>
        </p:txBody>
      </p:sp>
      <p:sp>
        <p:nvSpPr>
          <p:cNvPr id="4" name="object 4"/>
          <p:cNvSpPr/>
          <p:nvPr/>
        </p:nvSpPr>
        <p:spPr>
          <a:xfrm>
            <a:off x="1250950" y="1116330"/>
            <a:ext cx="6643370" cy="0"/>
          </a:xfrm>
          <a:custGeom>
            <a:avLst/>
            <a:gdLst/>
            <a:ahLst/>
            <a:cxnLst/>
            <a:rect l="l" t="t" r="r" b="b"/>
            <a:pathLst>
              <a:path w="6643370">
                <a:moveTo>
                  <a:pt x="0" y="0"/>
                </a:moveTo>
                <a:lnTo>
                  <a:pt x="664337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05779" y="3140710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1940" y="4997450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15940" y="2677160"/>
            <a:ext cx="33337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50" i="1" dirty="0">
                <a:latin typeface="Times New Roman"/>
                <a:cs typeface="Times New Roman"/>
              </a:rPr>
              <a:t>d</a:t>
            </a:r>
            <a:r>
              <a:rPr sz="2550" i="1" spc="5" dirty="0">
                <a:latin typeface="Times New Roman"/>
                <a:cs typeface="Times New Roman"/>
              </a:rPr>
              <a:t>y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18479" y="3138169"/>
            <a:ext cx="33337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50" i="1" dirty="0">
                <a:latin typeface="Times New Roman"/>
                <a:cs typeface="Times New Roman"/>
              </a:rPr>
              <a:t>d</a:t>
            </a:r>
            <a:r>
              <a:rPr sz="2550" i="1" spc="5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03850" y="4739639"/>
            <a:ext cx="122237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36550" algn="l"/>
              </a:tabLst>
            </a:pPr>
            <a:r>
              <a:rPr sz="3825" i="1" spc="7" baseline="34858" dirty="0">
                <a:latin typeface="Times New Roman"/>
                <a:cs typeface="Times New Roman"/>
              </a:rPr>
              <a:t>d	</a:t>
            </a:r>
            <a:r>
              <a:rPr sz="2550" spc="5" dirty="0">
                <a:latin typeface="Times New Roman"/>
                <a:cs typeface="Times New Roman"/>
              </a:rPr>
              <a:t>[ </a:t>
            </a:r>
            <a:r>
              <a:rPr sz="2550" i="1" dirty="0">
                <a:latin typeface="Times New Roman"/>
                <a:cs typeface="Times New Roman"/>
              </a:rPr>
              <a:t>f</a:t>
            </a:r>
            <a:r>
              <a:rPr sz="2550" i="1" spc="-195" dirty="0">
                <a:latin typeface="Times New Roman"/>
                <a:cs typeface="Times New Roman"/>
              </a:rPr>
              <a:t> </a:t>
            </a:r>
            <a:r>
              <a:rPr sz="2550" spc="60" dirty="0">
                <a:latin typeface="Times New Roman"/>
                <a:cs typeface="Times New Roman"/>
              </a:rPr>
              <a:t>(</a:t>
            </a:r>
            <a:r>
              <a:rPr sz="2550" i="1" spc="60" dirty="0">
                <a:latin typeface="Times New Roman"/>
                <a:cs typeface="Times New Roman"/>
              </a:rPr>
              <a:t>x</a:t>
            </a:r>
            <a:r>
              <a:rPr sz="2550" spc="60" dirty="0">
                <a:latin typeface="Times New Roman"/>
                <a:cs typeface="Times New Roman"/>
              </a:rPr>
              <a:t>)]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70829" y="4994909"/>
            <a:ext cx="334010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50" i="1" spc="10" dirty="0">
                <a:latin typeface="Times New Roman"/>
                <a:cs typeface="Times New Roman"/>
              </a:rPr>
              <a:t>d</a:t>
            </a:r>
            <a:r>
              <a:rPr sz="2550" i="1" spc="5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2790" y="1699260"/>
            <a:ext cx="769556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069965" algn="l"/>
              </a:tabLst>
            </a:pPr>
            <a:r>
              <a:rPr sz="2550" spc="5" dirty="0">
                <a:latin typeface="Times New Roman"/>
                <a:cs typeface="Times New Roman"/>
              </a:rPr>
              <a:t>Notations </a:t>
            </a:r>
            <a:r>
              <a:rPr sz="2550" dirty="0">
                <a:latin typeface="Times New Roman"/>
                <a:cs typeface="Times New Roman"/>
              </a:rPr>
              <a:t>used </a:t>
            </a:r>
            <a:r>
              <a:rPr sz="2550" spc="5" dirty="0">
                <a:latin typeface="Times New Roman"/>
                <a:cs typeface="Times New Roman"/>
              </a:rPr>
              <a:t>to </a:t>
            </a:r>
            <a:r>
              <a:rPr sz="2550" dirty="0">
                <a:latin typeface="Times New Roman"/>
                <a:cs typeface="Times New Roman"/>
              </a:rPr>
              <a:t>denote </a:t>
            </a:r>
            <a:r>
              <a:rPr sz="2550" spc="5" dirty="0">
                <a:latin typeface="Times New Roman"/>
                <a:cs typeface="Times New Roman"/>
              </a:rPr>
              <a:t>the </a:t>
            </a:r>
            <a:r>
              <a:rPr sz="2550" spc="-5" dirty="0">
                <a:latin typeface="Times New Roman"/>
                <a:cs typeface="Times New Roman"/>
              </a:rPr>
              <a:t>derivative </a:t>
            </a:r>
            <a:r>
              <a:rPr sz="2550" spc="5" dirty="0">
                <a:latin typeface="Times New Roman"/>
                <a:cs typeface="Times New Roman"/>
              </a:rPr>
              <a:t>of</a:t>
            </a:r>
            <a:r>
              <a:rPr sz="2550" spc="10" dirty="0">
                <a:latin typeface="Times New Roman"/>
                <a:cs typeface="Times New Roman"/>
              </a:rPr>
              <a:t> </a:t>
            </a:r>
            <a:r>
              <a:rPr sz="2550" i="1" spc="5" dirty="0">
                <a:latin typeface="Times New Roman"/>
                <a:cs typeface="Times New Roman"/>
              </a:rPr>
              <a:t>y</a:t>
            </a:r>
            <a:r>
              <a:rPr sz="2550" i="1" spc="40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Symbol"/>
                <a:cs typeface="Symbol"/>
              </a:rPr>
              <a:t></a:t>
            </a:r>
            <a:r>
              <a:rPr sz="2550" spc="5" dirty="0">
                <a:latin typeface="Times New Roman"/>
                <a:cs typeface="Times New Roman"/>
              </a:rPr>
              <a:t>	</a:t>
            </a:r>
            <a:r>
              <a:rPr sz="2550" i="1" dirty="0">
                <a:latin typeface="Times New Roman"/>
                <a:cs typeface="Times New Roman"/>
              </a:rPr>
              <a:t>f </a:t>
            </a:r>
            <a:r>
              <a:rPr sz="2550" spc="85" dirty="0">
                <a:latin typeface="Times New Roman"/>
                <a:cs typeface="Times New Roman"/>
              </a:rPr>
              <a:t>(</a:t>
            </a:r>
            <a:r>
              <a:rPr sz="2550" i="1" spc="85" dirty="0">
                <a:latin typeface="Times New Roman"/>
                <a:cs typeface="Times New Roman"/>
              </a:rPr>
              <a:t>x</a:t>
            </a:r>
            <a:r>
              <a:rPr sz="2550" spc="85" dirty="0">
                <a:latin typeface="Times New Roman"/>
                <a:cs typeface="Times New Roman"/>
              </a:rPr>
              <a:t>)</a:t>
            </a:r>
            <a:r>
              <a:rPr sz="2550" spc="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Times New Roman"/>
                <a:cs typeface="Times New Roman"/>
              </a:rPr>
              <a:t>include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69439" y="2882900"/>
            <a:ext cx="657860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50" i="1" dirty="0">
                <a:latin typeface="Times New Roman"/>
                <a:cs typeface="Times New Roman"/>
              </a:rPr>
              <a:t>f</a:t>
            </a:r>
            <a:r>
              <a:rPr sz="2550" i="1" spc="-150" dirty="0">
                <a:latin typeface="Times New Roman"/>
                <a:cs typeface="Times New Roman"/>
              </a:rPr>
              <a:t> </a:t>
            </a:r>
            <a:r>
              <a:rPr sz="3825" spc="82" baseline="3267" dirty="0">
                <a:latin typeface="Symbol"/>
                <a:cs typeface="Symbol"/>
              </a:rPr>
              <a:t></a:t>
            </a:r>
            <a:r>
              <a:rPr sz="2550" spc="55" dirty="0">
                <a:latin typeface="Times New Roman"/>
                <a:cs typeface="Times New Roman"/>
              </a:rPr>
              <a:t>(</a:t>
            </a:r>
            <a:r>
              <a:rPr sz="2550" i="1" spc="55" dirty="0">
                <a:latin typeface="Times New Roman"/>
                <a:cs typeface="Times New Roman"/>
              </a:rPr>
              <a:t>x</a:t>
            </a:r>
            <a:r>
              <a:rPr sz="2550" spc="55" dirty="0">
                <a:latin typeface="Times New Roman"/>
                <a:cs typeface="Times New Roman"/>
              </a:rPr>
              <a:t>)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0720" y="4720589"/>
            <a:ext cx="25844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825" i="1" spc="97" baseline="-3267" dirty="0">
                <a:latin typeface="Times New Roman"/>
                <a:cs typeface="Times New Roman"/>
              </a:rPr>
              <a:t>y</a:t>
            </a:r>
            <a:r>
              <a:rPr sz="2550" dirty="0">
                <a:latin typeface="Symbol"/>
                <a:cs typeface="Symbol"/>
              </a:rPr>
              <a:t></a:t>
            </a:r>
            <a:endParaRPr sz="25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1239" y="1141730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>
                <a:moveTo>
                  <a:pt x="0" y="0"/>
                </a:moveTo>
                <a:lnTo>
                  <a:pt x="4592320" y="0"/>
                </a:lnTo>
              </a:path>
            </a:pathLst>
          </a:custGeom>
          <a:ln w="3048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3139" y="497840"/>
            <a:ext cx="46196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Constant</a:t>
            </a:r>
            <a:r>
              <a:rPr spc="-55" dirty="0"/>
              <a:t> </a:t>
            </a:r>
            <a:r>
              <a:rPr dirty="0"/>
              <a:t>Rule</a:t>
            </a:r>
          </a:p>
        </p:txBody>
      </p:sp>
      <p:sp>
        <p:nvSpPr>
          <p:cNvPr id="4" name="object 4"/>
          <p:cNvSpPr/>
          <p:nvPr/>
        </p:nvSpPr>
        <p:spPr>
          <a:xfrm>
            <a:off x="2275839" y="1116330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>
                <a:moveTo>
                  <a:pt x="0" y="0"/>
                </a:moveTo>
                <a:lnTo>
                  <a:pt x="459232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57220" y="3366770"/>
            <a:ext cx="383540" cy="0"/>
          </a:xfrm>
          <a:custGeom>
            <a:avLst/>
            <a:gdLst/>
            <a:ahLst/>
            <a:cxnLst/>
            <a:rect l="l" t="t" r="r" b="b"/>
            <a:pathLst>
              <a:path w="383539">
                <a:moveTo>
                  <a:pt x="0" y="0"/>
                </a:moveTo>
                <a:lnTo>
                  <a:pt x="38354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35760" y="1678177"/>
            <a:ext cx="5965825" cy="109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5899"/>
              </a:lnSpc>
              <a:spcBef>
                <a:spcPts val="95"/>
              </a:spcBef>
            </a:pPr>
            <a:r>
              <a:rPr sz="2800" spc="1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derivative </a:t>
            </a:r>
            <a:r>
              <a:rPr sz="2800" spc="5" dirty="0">
                <a:latin typeface="Times New Roman"/>
                <a:cs typeface="Times New Roman"/>
              </a:rPr>
              <a:t>of a </a:t>
            </a:r>
            <a:r>
              <a:rPr sz="2800" dirty="0">
                <a:latin typeface="Times New Roman"/>
                <a:cs typeface="Times New Roman"/>
              </a:rPr>
              <a:t>constant function </a:t>
            </a:r>
            <a:r>
              <a:rPr sz="2800" spc="10" dirty="0">
                <a:latin typeface="Times New Roman"/>
                <a:cs typeface="Times New Roman"/>
              </a:rPr>
              <a:t>is </a:t>
            </a:r>
            <a:r>
              <a:rPr sz="2800" spc="5" dirty="0">
                <a:latin typeface="Times New Roman"/>
                <a:cs typeface="Times New Roman"/>
              </a:rPr>
              <a:t>0.  </a:t>
            </a:r>
            <a:r>
              <a:rPr sz="2800" spc="10" dirty="0">
                <a:latin typeface="Times New Roman"/>
                <a:cs typeface="Times New Roman"/>
              </a:rPr>
              <a:t>That </a:t>
            </a:r>
            <a:r>
              <a:rPr sz="2800" spc="5" dirty="0">
                <a:latin typeface="Times New Roman"/>
                <a:cs typeface="Times New Roman"/>
              </a:rPr>
              <a:t>is, if </a:t>
            </a:r>
            <a:r>
              <a:rPr sz="2800" i="1" spc="5" dirty="0">
                <a:latin typeface="Times New Roman"/>
                <a:cs typeface="Times New Roman"/>
              </a:rPr>
              <a:t>c </a:t>
            </a:r>
            <a:r>
              <a:rPr sz="2800" spc="5" dirty="0">
                <a:latin typeface="Times New Roman"/>
                <a:cs typeface="Times New Roman"/>
              </a:rPr>
              <a:t>is a </a:t>
            </a:r>
            <a:r>
              <a:rPr sz="2800" spc="-10" dirty="0">
                <a:latin typeface="Times New Roman"/>
                <a:cs typeface="Times New Roman"/>
              </a:rPr>
              <a:t>real </a:t>
            </a:r>
            <a:r>
              <a:rPr sz="2800" spc="-5" dirty="0">
                <a:latin typeface="Times New Roman"/>
                <a:cs typeface="Times New Roman"/>
              </a:rPr>
              <a:t>number,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8650" y="3364229"/>
            <a:ext cx="363220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i="1" spc="5" dirty="0">
                <a:latin typeface="Times New Roman"/>
                <a:cs typeface="Times New Roman"/>
              </a:rPr>
              <a:t>dx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8020" y="3084830"/>
            <a:ext cx="1422400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67030" algn="l"/>
              </a:tabLst>
            </a:pPr>
            <a:r>
              <a:rPr sz="4200" i="1" spc="7" baseline="35714" dirty="0">
                <a:latin typeface="Times New Roman"/>
                <a:cs typeface="Times New Roman"/>
              </a:rPr>
              <a:t>d	</a:t>
            </a:r>
            <a:r>
              <a:rPr sz="2800" spc="35" dirty="0">
                <a:latin typeface="Times New Roman"/>
                <a:cs typeface="Times New Roman"/>
              </a:rPr>
              <a:t>[</a:t>
            </a:r>
            <a:r>
              <a:rPr sz="2800" i="1" spc="35" dirty="0">
                <a:latin typeface="Times New Roman"/>
                <a:cs typeface="Times New Roman"/>
              </a:rPr>
              <a:t>c</a:t>
            </a:r>
            <a:r>
              <a:rPr sz="2800" spc="35" dirty="0">
                <a:latin typeface="Times New Roman"/>
                <a:cs typeface="Times New Roman"/>
              </a:rPr>
              <a:t>] </a:t>
            </a:r>
            <a:r>
              <a:rPr sz="2800" spc="5" dirty="0">
                <a:latin typeface="Symbol"/>
                <a:cs typeface="Symbol"/>
              </a:rPr>
              <a:t></a:t>
            </a:r>
            <a:r>
              <a:rPr sz="2800" spc="-3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0.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1600" y="1141730"/>
            <a:ext cx="3911600" cy="0"/>
          </a:xfrm>
          <a:custGeom>
            <a:avLst/>
            <a:gdLst/>
            <a:ahLst/>
            <a:cxnLst/>
            <a:rect l="l" t="t" r="r" b="b"/>
            <a:pathLst>
              <a:path w="3911600">
                <a:moveTo>
                  <a:pt x="0" y="0"/>
                </a:moveTo>
                <a:lnTo>
                  <a:pt x="3911600" y="0"/>
                </a:lnTo>
              </a:path>
            </a:pathLst>
          </a:custGeom>
          <a:ln w="3048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3500" y="497840"/>
            <a:ext cx="39370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Power</a:t>
            </a:r>
            <a:r>
              <a:rPr spc="-80" dirty="0"/>
              <a:t> </a:t>
            </a:r>
            <a:r>
              <a:rPr spc="-5" dirty="0"/>
              <a:t>Rule</a:t>
            </a:r>
          </a:p>
        </p:txBody>
      </p:sp>
      <p:sp>
        <p:nvSpPr>
          <p:cNvPr id="4" name="object 4"/>
          <p:cNvSpPr/>
          <p:nvPr/>
        </p:nvSpPr>
        <p:spPr>
          <a:xfrm>
            <a:off x="2616200" y="1116330"/>
            <a:ext cx="3911600" cy="0"/>
          </a:xfrm>
          <a:custGeom>
            <a:avLst/>
            <a:gdLst/>
            <a:ahLst/>
            <a:cxnLst/>
            <a:rect l="l" t="t" r="r" b="b"/>
            <a:pathLst>
              <a:path w="3911600">
                <a:moveTo>
                  <a:pt x="0" y="0"/>
                </a:moveTo>
                <a:lnTo>
                  <a:pt x="391160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14700" y="3525520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>
                <a:moveTo>
                  <a:pt x="0" y="0"/>
                </a:moveTo>
                <a:lnTo>
                  <a:pt x="415289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28670" y="3525520"/>
            <a:ext cx="390525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i="1" spc="-10" dirty="0">
                <a:latin typeface="Times New Roman"/>
                <a:cs typeface="Times New Roman"/>
              </a:rPr>
              <a:t>d</a:t>
            </a:r>
            <a:r>
              <a:rPr sz="3050" i="1" dirty="0">
                <a:latin typeface="Times New Roman"/>
                <a:cs typeface="Times New Roman"/>
              </a:rPr>
              <a:t>x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3319" y="1600200"/>
            <a:ext cx="6616700" cy="128778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10"/>
              </a:spcBef>
            </a:pPr>
            <a:r>
              <a:rPr sz="3050" spc="-35" dirty="0">
                <a:latin typeface="Times New Roman"/>
                <a:cs typeface="Times New Roman"/>
              </a:rPr>
              <a:t>If </a:t>
            </a:r>
            <a:r>
              <a:rPr sz="3050" i="1" dirty="0">
                <a:latin typeface="Times New Roman"/>
                <a:cs typeface="Times New Roman"/>
              </a:rPr>
              <a:t>n </a:t>
            </a:r>
            <a:r>
              <a:rPr sz="3050" spc="5" dirty="0">
                <a:latin typeface="Times New Roman"/>
                <a:cs typeface="Times New Roman"/>
              </a:rPr>
              <a:t>is </a:t>
            </a:r>
            <a:r>
              <a:rPr sz="3050" dirty="0">
                <a:latin typeface="Times New Roman"/>
                <a:cs typeface="Times New Roman"/>
              </a:rPr>
              <a:t>a </a:t>
            </a:r>
            <a:r>
              <a:rPr sz="3050" spc="-10" dirty="0">
                <a:latin typeface="Times New Roman"/>
                <a:cs typeface="Times New Roman"/>
              </a:rPr>
              <a:t>rational </a:t>
            </a:r>
            <a:r>
              <a:rPr sz="3050" spc="-15" dirty="0">
                <a:latin typeface="Times New Roman"/>
                <a:cs typeface="Times New Roman"/>
              </a:rPr>
              <a:t>number, </a:t>
            </a:r>
            <a:r>
              <a:rPr sz="3050" spc="-5" dirty="0">
                <a:latin typeface="Times New Roman"/>
                <a:cs typeface="Times New Roman"/>
              </a:rPr>
              <a:t>then </a:t>
            </a:r>
            <a:r>
              <a:rPr sz="3050" dirty="0">
                <a:latin typeface="Times New Roman"/>
                <a:cs typeface="Times New Roman"/>
              </a:rPr>
              <a:t>the</a:t>
            </a:r>
            <a:r>
              <a:rPr sz="3050" spc="85" dirty="0">
                <a:latin typeface="Times New Roman"/>
                <a:cs typeface="Times New Roman"/>
              </a:rPr>
              <a:t> </a:t>
            </a:r>
            <a:r>
              <a:rPr sz="3050" spc="-5" dirty="0">
                <a:latin typeface="Times New Roman"/>
                <a:cs typeface="Times New Roman"/>
              </a:rPr>
              <a:t>function</a:t>
            </a:r>
            <a:endParaRPr sz="3050">
              <a:latin typeface="Times New Roman"/>
              <a:cs typeface="Times New Roman"/>
            </a:endParaRPr>
          </a:p>
          <a:p>
            <a:pPr marL="110489">
              <a:lnSpc>
                <a:spcPct val="100000"/>
              </a:lnSpc>
              <a:spcBef>
                <a:spcPts val="1310"/>
              </a:spcBef>
              <a:tabLst>
                <a:tab pos="1648460" algn="l"/>
              </a:tabLst>
            </a:pPr>
            <a:r>
              <a:rPr sz="3050" i="1" dirty="0">
                <a:latin typeface="Times New Roman"/>
                <a:cs typeface="Times New Roman"/>
              </a:rPr>
              <a:t>f </a:t>
            </a:r>
            <a:r>
              <a:rPr sz="3050" spc="95" dirty="0">
                <a:latin typeface="Times New Roman"/>
                <a:cs typeface="Times New Roman"/>
              </a:rPr>
              <a:t>(</a:t>
            </a:r>
            <a:r>
              <a:rPr sz="3050" i="1" spc="95" dirty="0">
                <a:latin typeface="Times New Roman"/>
                <a:cs typeface="Times New Roman"/>
              </a:rPr>
              <a:t>x</a:t>
            </a:r>
            <a:r>
              <a:rPr sz="3050" spc="95" dirty="0">
                <a:latin typeface="Times New Roman"/>
                <a:cs typeface="Times New Roman"/>
              </a:rPr>
              <a:t>)</a:t>
            </a:r>
            <a:r>
              <a:rPr sz="3050" spc="-100" dirty="0">
                <a:latin typeface="Times New Roman"/>
                <a:cs typeface="Times New Roman"/>
              </a:rPr>
              <a:t> </a:t>
            </a:r>
            <a:r>
              <a:rPr sz="3050" dirty="0">
                <a:latin typeface="Symbol"/>
                <a:cs typeface="Symbol"/>
              </a:rPr>
              <a:t></a:t>
            </a:r>
            <a:r>
              <a:rPr sz="3050" spc="90" dirty="0">
                <a:latin typeface="Times New Roman"/>
                <a:cs typeface="Times New Roman"/>
              </a:rPr>
              <a:t> </a:t>
            </a:r>
            <a:r>
              <a:rPr sz="3050" i="1" spc="80" dirty="0">
                <a:latin typeface="Times New Roman"/>
                <a:cs typeface="Times New Roman"/>
              </a:rPr>
              <a:t>x</a:t>
            </a:r>
            <a:r>
              <a:rPr sz="2625" i="1" spc="120" baseline="42857" dirty="0">
                <a:latin typeface="Times New Roman"/>
                <a:cs typeface="Times New Roman"/>
              </a:rPr>
              <a:t>n	</a:t>
            </a:r>
            <a:r>
              <a:rPr sz="3050" spc="5" dirty="0">
                <a:latin typeface="Times New Roman"/>
                <a:cs typeface="Times New Roman"/>
              </a:rPr>
              <a:t>is </a:t>
            </a:r>
            <a:r>
              <a:rPr sz="3050" spc="-10" dirty="0">
                <a:latin typeface="Times New Roman"/>
                <a:cs typeface="Times New Roman"/>
              </a:rPr>
              <a:t>differentiable</a:t>
            </a:r>
            <a:r>
              <a:rPr sz="3050" spc="-25" dirty="0">
                <a:latin typeface="Times New Roman"/>
                <a:cs typeface="Times New Roman"/>
              </a:rPr>
              <a:t> </a:t>
            </a:r>
            <a:r>
              <a:rPr sz="3050" spc="-10" dirty="0">
                <a:latin typeface="Times New Roman"/>
                <a:cs typeface="Times New Roman"/>
              </a:rPr>
              <a:t>and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3120" y="3223260"/>
            <a:ext cx="2179955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92430" algn="l"/>
              </a:tabLst>
            </a:pPr>
            <a:r>
              <a:rPr sz="4575" i="1" baseline="35519" dirty="0">
                <a:latin typeface="Times New Roman"/>
                <a:cs typeface="Times New Roman"/>
              </a:rPr>
              <a:t>d	</a:t>
            </a:r>
            <a:r>
              <a:rPr sz="3050" spc="130" dirty="0">
                <a:latin typeface="Times New Roman"/>
                <a:cs typeface="Times New Roman"/>
              </a:rPr>
              <a:t>[</a:t>
            </a:r>
            <a:r>
              <a:rPr sz="3050" i="1" spc="130" dirty="0">
                <a:latin typeface="Times New Roman"/>
                <a:cs typeface="Times New Roman"/>
              </a:rPr>
              <a:t>x</a:t>
            </a:r>
            <a:r>
              <a:rPr sz="2625" i="1" spc="195" baseline="42857" dirty="0">
                <a:latin typeface="Times New Roman"/>
                <a:cs typeface="Times New Roman"/>
              </a:rPr>
              <a:t>n </a:t>
            </a:r>
            <a:r>
              <a:rPr sz="3050" dirty="0">
                <a:latin typeface="Times New Roman"/>
                <a:cs typeface="Times New Roman"/>
              </a:rPr>
              <a:t>] </a:t>
            </a:r>
            <a:r>
              <a:rPr sz="3050" dirty="0">
                <a:latin typeface="Symbol"/>
                <a:cs typeface="Symbol"/>
              </a:rPr>
              <a:t></a:t>
            </a:r>
            <a:r>
              <a:rPr sz="3050" spc="-545" dirty="0">
                <a:latin typeface="Times New Roman"/>
                <a:cs typeface="Times New Roman"/>
              </a:rPr>
              <a:t> </a:t>
            </a:r>
            <a:r>
              <a:rPr sz="3050" i="1" spc="40" dirty="0">
                <a:latin typeface="Times New Roman"/>
                <a:cs typeface="Times New Roman"/>
              </a:rPr>
              <a:t>nx</a:t>
            </a:r>
            <a:r>
              <a:rPr sz="2625" i="1" spc="60" baseline="42857" dirty="0">
                <a:latin typeface="Times New Roman"/>
                <a:cs typeface="Times New Roman"/>
              </a:rPr>
              <a:t>n</a:t>
            </a:r>
            <a:r>
              <a:rPr sz="2625" spc="60" baseline="42857" dirty="0">
                <a:latin typeface="Symbol"/>
                <a:cs typeface="Symbol"/>
              </a:rPr>
              <a:t></a:t>
            </a:r>
            <a:r>
              <a:rPr sz="2625" spc="60" baseline="42857" dirty="0">
                <a:latin typeface="Times New Roman"/>
                <a:cs typeface="Times New Roman"/>
              </a:rPr>
              <a:t>1</a:t>
            </a:r>
            <a:endParaRPr sz="2625" baseline="4285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969" y="492759"/>
            <a:ext cx="5033010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00" spc="5" dirty="0">
                <a:latin typeface="Times New Roman"/>
                <a:cs typeface="Times New Roman"/>
              </a:rPr>
              <a:t>Find the </a:t>
            </a:r>
            <a:r>
              <a:rPr sz="2700" spc="-5" dirty="0">
                <a:latin typeface="Times New Roman"/>
                <a:cs typeface="Times New Roman"/>
              </a:rPr>
              <a:t>derivative </a:t>
            </a:r>
            <a:r>
              <a:rPr sz="2700" spc="10" dirty="0">
                <a:latin typeface="Times New Roman"/>
                <a:cs typeface="Times New Roman"/>
              </a:rPr>
              <a:t>of </a:t>
            </a:r>
            <a:r>
              <a:rPr sz="2700" spc="-5" dirty="0">
                <a:latin typeface="Times New Roman"/>
                <a:cs typeface="Times New Roman"/>
              </a:rPr>
              <a:t>each</a:t>
            </a:r>
            <a:r>
              <a:rPr sz="2700" spc="-7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function.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740" y="1530350"/>
            <a:ext cx="1141730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00" i="1" spc="5" dirty="0">
                <a:latin typeface="Times New Roman"/>
                <a:cs typeface="Times New Roman"/>
              </a:rPr>
              <a:t>f </a:t>
            </a:r>
            <a:r>
              <a:rPr sz="2700" spc="95" dirty="0">
                <a:latin typeface="Times New Roman"/>
                <a:cs typeface="Times New Roman"/>
              </a:rPr>
              <a:t>(</a:t>
            </a:r>
            <a:r>
              <a:rPr sz="2700" i="1" spc="95" dirty="0">
                <a:latin typeface="Times New Roman"/>
                <a:cs typeface="Times New Roman"/>
              </a:rPr>
              <a:t>x</a:t>
            </a:r>
            <a:r>
              <a:rPr sz="2700" spc="95" dirty="0">
                <a:latin typeface="Times New Roman"/>
                <a:cs typeface="Times New Roman"/>
              </a:rPr>
              <a:t>) </a:t>
            </a:r>
            <a:r>
              <a:rPr sz="2700" spc="10" dirty="0">
                <a:latin typeface="Symbol"/>
                <a:cs typeface="Symbol"/>
              </a:rPr>
              <a:t></a:t>
            </a:r>
            <a:r>
              <a:rPr sz="2700" spc="-180" dirty="0">
                <a:latin typeface="Times New Roman"/>
                <a:cs typeface="Times New Roman"/>
              </a:rPr>
              <a:t> </a:t>
            </a:r>
            <a:r>
              <a:rPr sz="2700" i="1" spc="10" dirty="0">
                <a:latin typeface="Times New Roman"/>
                <a:cs typeface="Times New Roman"/>
              </a:rPr>
              <a:t>x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3740" y="4113992"/>
            <a:ext cx="1140460" cy="4546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700" i="1" spc="5" dirty="0">
                <a:latin typeface="Times New Roman"/>
                <a:cs typeface="Times New Roman"/>
              </a:rPr>
              <a:t>f </a:t>
            </a:r>
            <a:r>
              <a:rPr sz="2700" spc="95" dirty="0">
                <a:latin typeface="Times New Roman"/>
                <a:cs typeface="Times New Roman"/>
              </a:rPr>
              <a:t>(</a:t>
            </a:r>
            <a:r>
              <a:rPr sz="2700" i="1" spc="95" dirty="0">
                <a:latin typeface="Times New Roman"/>
                <a:cs typeface="Times New Roman"/>
              </a:rPr>
              <a:t>x</a:t>
            </a:r>
            <a:r>
              <a:rPr sz="2700" spc="95" dirty="0">
                <a:latin typeface="Times New Roman"/>
                <a:cs typeface="Times New Roman"/>
              </a:rPr>
              <a:t>) </a:t>
            </a:r>
            <a:r>
              <a:rPr sz="2700" spc="10" dirty="0">
                <a:latin typeface="Symbol"/>
                <a:cs typeface="Symbol"/>
              </a:rPr>
              <a:t></a:t>
            </a:r>
            <a:r>
              <a:rPr sz="2700" spc="-48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Symbol"/>
                <a:cs typeface="Symbol"/>
              </a:rPr>
              <a:t></a:t>
            </a:r>
            <a:endParaRPr sz="2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7980" y="3343909"/>
            <a:ext cx="33020" cy="19050"/>
          </a:xfrm>
          <a:custGeom>
            <a:avLst/>
            <a:gdLst/>
            <a:ahLst/>
            <a:cxnLst/>
            <a:rect l="l" t="t" r="r" b="b"/>
            <a:pathLst>
              <a:path w="33019" h="19050">
                <a:moveTo>
                  <a:pt x="0" y="19050"/>
                </a:moveTo>
                <a:lnTo>
                  <a:pt x="330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51000" y="3343909"/>
            <a:ext cx="81280" cy="133350"/>
          </a:xfrm>
          <a:custGeom>
            <a:avLst/>
            <a:gdLst/>
            <a:ahLst/>
            <a:cxnLst/>
            <a:rect l="l" t="t" r="r" b="b"/>
            <a:pathLst>
              <a:path w="81280" h="133350">
                <a:moveTo>
                  <a:pt x="0" y="0"/>
                </a:moveTo>
                <a:lnTo>
                  <a:pt x="81280" y="1333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32279" y="3124200"/>
            <a:ext cx="88900" cy="353060"/>
          </a:xfrm>
          <a:custGeom>
            <a:avLst/>
            <a:gdLst/>
            <a:ahLst/>
            <a:cxnLst/>
            <a:rect l="l" t="t" r="r" b="b"/>
            <a:pathLst>
              <a:path w="88900" h="353060">
                <a:moveTo>
                  <a:pt x="0" y="353060"/>
                </a:moveTo>
                <a:lnTo>
                  <a:pt x="88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1179" y="312420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4169" y="3116579"/>
            <a:ext cx="406400" cy="360680"/>
          </a:xfrm>
          <a:custGeom>
            <a:avLst/>
            <a:gdLst/>
            <a:ahLst/>
            <a:cxnLst/>
            <a:rect l="l" t="t" r="r" b="b"/>
            <a:pathLst>
              <a:path w="406400" h="360679">
                <a:moveTo>
                  <a:pt x="61299" y="238760"/>
                </a:moveTo>
                <a:lnTo>
                  <a:pt x="27940" y="238760"/>
                </a:lnTo>
                <a:lnTo>
                  <a:pt x="110490" y="360680"/>
                </a:lnTo>
                <a:lnTo>
                  <a:pt x="127000" y="360680"/>
                </a:lnTo>
                <a:lnTo>
                  <a:pt x="135604" y="326390"/>
                </a:lnTo>
                <a:lnTo>
                  <a:pt x="119380" y="326390"/>
                </a:lnTo>
                <a:lnTo>
                  <a:pt x="61299" y="238760"/>
                </a:lnTo>
                <a:close/>
              </a:path>
              <a:path w="406400" h="360679">
                <a:moveTo>
                  <a:pt x="406400" y="0"/>
                </a:moveTo>
                <a:lnTo>
                  <a:pt x="200660" y="0"/>
                </a:lnTo>
                <a:lnTo>
                  <a:pt x="119380" y="326390"/>
                </a:lnTo>
                <a:lnTo>
                  <a:pt x="135604" y="326390"/>
                </a:lnTo>
                <a:lnTo>
                  <a:pt x="213360" y="16510"/>
                </a:lnTo>
                <a:lnTo>
                  <a:pt x="406400" y="16510"/>
                </a:lnTo>
                <a:lnTo>
                  <a:pt x="406400" y="0"/>
                </a:lnTo>
                <a:close/>
              </a:path>
              <a:path w="406400" h="360679">
                <a:moveTo>
                  <a:pt x="46990" y="217170"/>
                </a:moveTo>
                <a:lnTo>
                  <a:pt x="0" y="242570"/>
                </a:lnTo>
                <a:lnTo>
                  <a:pt x="6350" y="251460"/>
                </a:lnTo>
                <a:lnTo>
                  <a:pt x="27940" y="238760"/>
                </a:lnTo>
                <a:lnTo>
                  <a:pt x="61299" y="238760"/>
                </a:lnTo>
                <a:lnTo>
                  <a:pt x="46990" y="2171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2530" y="507365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47700" y="477519"/>
            <a:ext cx="4853305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00" spc="5" dirty="0">
                <a:latin typeface="Times New Roman"/>
                <a:cs typeface="Times New Roman"/>
              </a:rPr>
              <a:t>Find </a:t>
            </a:r>
            <a:r>
              <a:rPr sz="2600" spc="15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derivative </a:t>
            </a:r>
            <a:r>
              <a:rPr sz="2600" spc="1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each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function.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4530" y="1522730"/>
            <a:ext cx="1261110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600" i="1" spc="5" dirty="0">
                <a:latin typeface="Times New Roman"/>
                <a:cs typeface="Times New Roman"/>
              </a:rPr>
              <a:t>f </a:t>
            </a:r>
            <a:r>
              <a:rPr sz="2600" spc="90" dirty="0">
                <a:latin typeface="Times New Roman"/>
                <a:cs typeface="Times New Roman"/>
              </a:rPr>
              <a:t>(</a:t>
            </a:r>
            <a:r>
              <a:rPr sz="2600" i="1" spc="90" dirty="0">
                <a:latin typeface="Times New Roman"/>
                <a:cs typeface="Times New Roman"/>
              </a:rPr>
              <a:t>x</a:t>
            </a:r>
            <a:r>
              <a:rPr sz="2600" spc="90" dirty="0">
                <a:latin typeface="Times New Roman"/>
                <a:cs typeface="Times New Roman"/>
              </a:rPr>
              <a:t>) 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i="1" spc="50" dirty="0">
                <a:latin typeface="Times New Roman"/>
                <a:cs typeface="Times New Roman"/>
              </a:rPr>
              <a:t>x</a:t>
            </a:r>
            <a:r>
              <a:rPr sz="2250" spc="75" baseline="44444" dirty="0">
                <a:latin typeface="Times New Roman"/>
                <a:cs typeface="Times New Roman"/>
              </a:rPr>
              <a:t>3</a:t>
            </a:r>
            <a:endParaRPr sz="2250" baseline="44444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940" y="3097530"/>
            <a:ext cx="1350010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88085" algn="l"/>
              </a:tabLst>
            </a:pPr>
            <a:r>
              <a:rPr sz="2600" i="1" spc="215" dirty="0">
                <a:latin typeface="Times New Roman"/>
                <a:cs typeface="Times New Roman"/>
              </a:rPr>
              <a:t>g</a:t>
            </a:r>
            <a:r>
              <a:rPr sz="2600" spc="195" dirty="0">
                <a:latin typeface="Times New Roman"/>
                <a:cs typeface="Times New Roman"/>
              </a:rPr>
              <a:t>(</a:t>
            </a:r>
            <a:r>
              <a:rPr sz="2600" i="1" spc="70" dirty="0">
                <a:latin typeface="Times New Roman"/>
                <a:cs typeface="Times New Roman"/>
              </a:rPr>
              <a:t>x</a:t>
            </a:r>
            <a:r>
              <a:rPr sz="2600" spc="5" dirty="0">
                <a:latin typeface="Times New Roman"/>
                <a:cs typeface="Times New Roman"/>
              </a:rPr>
              <a:t>)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i="1" spc="10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780" y="4810760"/>
            <a:ext cx="764540" cy="688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ts val="2590"/>
              </a:lnSpc>
              <a:spcBef>
                <a:spcPts val="130"/>
              </a:spcBef>
            </a:pPr>
            <a:r>
              <a:rPr sz="2600" i="1" spc="10" dirty="0">
                <a:latin typeface="Times New Roman"/>
                <a:cs typeface="Times New Roman"/>
              </a:rPr>
              <a:t>y </a:t>
            </a:r>
            <a:r>
              <a:rPr sz="2600" spc="15" dirty="0">
                <a:latin typeface="Symbol"/>
                <a:cs typeface="Symbol"/>
              </a:rPr>
              <a:t>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3900" spc="15" baseline="35256" dirty="0">
                <a:latin typeface="Times New Roman"/>
                <a:cs typeface="Times New Roman"/>
              </a:rPr>
              <a:t>1</a:t>
            </a:r>
            <a:endParaRPr sz="3900" baseline="35256">
              <a:latin typeface="Times New Roman"/>
              <a:cs typeface="Times New Roman"/>
            </a:endParaRPr>
          </a:p>
          <a:p>
            <a:pPr marR="30480" algn="r">
              <a:lnSpc>
                <a:spcPts val="2590"/>
              </a:lnSpc>
            </a:pPr>
            <a:r>
              <a:rPr sz="2600" i="1" spc="10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9830" y="1141730"/>
            <a:ext cx="6835140" cy="0"/>
          </a:xfrm>
          <a:custGeom>
            <a:avLst/>
            <a:gdLst/>
            <a:ahLst/>
            <a:cxnLst/>
            <a:rect l="l" t="t" r="r" b="b"/>
            <a:pathLst>
              <a:path w="6835140">
                <a:moveTo>
                  <a:pt x="0" y="0"/>
                </a:moveTo>
                <a:lnTo>
                  <a:pt x="6835140" y="0"/>
                </a:lnTo>
              </a:path>
            </a:pathLst>
          </a:custGeom>
          <a:ln w="3048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1730" y="497840"/>
            <a:ext cx="68611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Constant </a:t>
            </a:r>
            <a:r>
              <a:rPr spc="-5" dirty="0"/>
              <a:t>Multiple</a:t>
            </a:r>
            <a:r>
              <a:rPr spc="-10" dirty="0"/>
              <a:t> </a:t>
            </a:r>
            <a:r>
              <a:rPr spc="-5" dirty="0"/>
              <a:t>Rule</a:t>
            </a:r>
          </a:p>
        </p:txBody>
      </p:sp>
      <p:sp>
        <p:nvSpPr>
          <p:cNvPr id="4" name="object 4"/>
          <p:cNvSpPr/>
          <p:nvPr/>
        </p:nvSpPr>
        <p:spPr>
          <a:xfrm>
            <a:off x="1154430" y="1116330"/>
            <a:ext cx="6835140" cy="0"/>
          </a:xfrm>
          <a:custGeom>
            <a:avLst/>
            <a:gdLst/>
            <a:ahLst/>
            <a:cxnLst/>
            <a:rect l="l" t="t" r="r" b="b"/>
            <a:pathLst>
              <a:path w="6835140">
                <a:moveTo>
                  <a:pt x="0" y="0"/>
                </a:moveTo>
                <a:lnTo>
                  <a:pt x="683514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34409" y="3801109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1369" y="1674876"/>
            <a:ext cx="7384415" cy="105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 indent="-5080">
              <a:lnSpc>
                <a:spcPct val="124700"/>
              </a:lnSpc>
              <a:spcBef>
                <a:spcPts val="100"/>
              </a:spcBef>
              <a:tabLst>
                <a:tab pos="589280" algn="l"/>
                <a:tab pos="1113155" algn="l"/>
              </a:tabLst>
            </a:pPr>
            <a:r>
              <a:rPr sz="2700" spc="-35" dirty="0">
                <a:latin typeface="Times New Roman"/>
                <a:cs typeface="Times New Roman"/>
              </a:rPr>
              <a:t>If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i="1" spc="-5" dirty="0">
                <a:latin typeface="Times New Roman"/>
                <a:cs typeface="Times New Roman"/>
              </a:rPr>
              <a:t>f	</a:t>
            </a:r>
            <a:r>
              <a:rPr sz="2700" dirty="0">
                <a:latin typeface="Times New Roman"/>
                <a:cs typeface="Times New Roman"/>
              </a:rPr>
              <a:t>is </a:t>
            </a:r>
            <a:r>
              <a:rPr sz="2700" spc="-5" dirty="0">
                <a:latin typeface="Times New Roman"/>
                <a:cs typeface="Times New Roman"/>
              </a:rPr>
              <a:t>a </a:t>
            </a:r>
            <a:r>
              <a:rPr sz="2700" spc="-15" dirty="0">
                <a:latin typeface="Times New Roman"/>
                <a:cs typeface="Times New Roman"/>
              </a:rPr>
              <a:t>differentiable </a:t>
            </a:r>
            <a:r>
              <a:rPr sz="2700" spc="-10" dirty="0">
                <a:latin typeface="Times New Roman"/>
                <a:cs typeface="Times New Roman"/>
              </a:rPr>
              <a:t>function </a:t>
            </a:r>
            <a:r>
              <a:rPr sz="2700" spc="-15" dirty="0">
                <a:latin typeface="Times New Roman"/>
                <a:cs typeface="Times New Roman"/>
              </a:rPr>
              <a:t>and </a:t>
            </a:r>
            <a:r>
              <a:rPr sz="2700" i="1" spc="-5" dirty="0">
                <a:latin typeface="Times New Roman"/>
                <a:cs typeface="Times New Roman"/>
              </a:rPr>
              <a:t>c </a:t>
            </a:r>
            <a:r>
              <a:rPr sz="2700" dirty="0">
                <a:latin typeface="Times New Roman"/>
                <a:cs typeface="Times New Roman"/>
              </a:rPr>
              <a:t>is </a:t>
            </a:r>
            <a:r>
              <a:rPr sz="2700" spc="-5" dirty="0">
                <a:latin typeface="Times New Roman"/>
                <a:cs typeface="Times New Roman"/>
              </a:rPr>
              <a:t>a </a:t>
            </a:r>
            <a:r>
              <a:rPr sz="2700" spc="-20" dirty="0">
                <a:latin typeface="Times New Roman"/>
                <a:cs typeface="Times New Roman"/>
              </a:rPr>
              <a:t>real </a:t>
            </a:r>
            <a:r>
              <a:rPr sz="2700" spc="-15" dirty="0">
                <a:latin typeface="Times New Roman"/>
                <a:cs typeface="Times New Roman"/>
              </a:rPr>
              <a:t>number,  </a:t>
            </a:r>
            <a:r>
              <a:rPr sz="2700" spc="-10" dirty="0">
                <a:latin typeface="Times New Roman"/>
                <a:cs typeface="Times New Roman"/>
              </a:rPr>
              <a:t>then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i="1" spc="-15" dirty="0">
                <a:latin typeface="Times New Roman"/>
                <a:cs typeface="Times New Roman"/>
              </a:rPr>
              <a:t>cf	</a:t>
            </a:r>
            <a:r>
              <a:rPr sz="2700" spc="-5" dirty="0">
                <a:latin typeface="Times New Roman"/>
                <a:cs typeface="Times New Roman"/>
              </a:rPr>
              <a:t>is </a:t>
            </a:r>
            <a:r>
              <a:rPr sz="2700" spc="-20" dirty="0">
                <a:latin typeface="Times New Roman"/>
                <a:cs typeface="Times New Roman"/>
              </a:rPr>
              <a:t>also </a:t>
            </a:r>
            <a:r>
              <a:rPr sz="2700" spc="-15" dirty="0">
                <a:latin typeface="Times New Roman"/>
                <a:cs typeface="Times New Roman"/>
              </a:rPr>
              <a:t>differentiable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and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4570" y="3799840"/>
            <a:ext cx="347980" cy="4356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00" i="1" spc="-15" dirty="0">
                <a:latin typeface="Times New Roman"/>
                <a:cs typeface="Times New Roman"/>
              </a:rPr>
              <a:t>d</a:t>
            </a:r>
            <a:r>
              <a:rPr sz="2700" i="1" spc="-5" dirty="0">
                <a:latin typeface="Times New Roman"/>
                <a:cs typeface="Times New Roman"/>
              </a:rPr>
              <a:t>x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0129" y="3533140"/>
            <a:ext cx="2498090" cy="4356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53060" algn="l"/>
              </a:tabLst>
            </a:pPr>
            <a:r>
              <a:rPr sz="4050" i="1" spc="-7" baseline="34979" dirty="0">
                <a:latin typeface="Times New Roman"/>
                <a:cs typeface="Times New Roman"/>
              </a:rPr>
              <a:t>d	</a:t>
            </a:r>
            <a:r>
              <a:rPr sz="2700" spc="-5" dirty="0">
                <a:latin typeface="Times New Roman"/>
                <a:cs typeface="Times New Roman"/>
              </a:rPr>
              <a:t>[</a:t>
            </a:r>
            <a:r>
              <a:rPr sz="2700" i="1" spc="-5" dirty="0">
                <a:latin typeface="Times New Roman"/>
                <a:cs typeface="Times New Roman"/>
              </a:rPr>
              <a:t>cf </a:t>
            </a:r>
            <a:r>
              <a:rPr sz="2700" spc="55" dirty="0">
                <a:latin typeface="Times New Roman"/>
                <a:cs typeface="Times New Roman"/>
              </a:rPr>
              <a:t>(</a:t>
            </a:r>
            <a:r>
              <a:rPr sz="2700" i="1" spc="55" dirty="0">
                <a:latin typeface="Times New Roman"/>
                <a:cs typeface="Times New Roman"/>
              </a:rPr>
              <a:t>x</a:t>
            </a:r>
            <a:r>
              <a:rPr sz="2700" spc="55" dirty="0">
                <a:latin typeface="Times New Roman"/>
                <a:cs typeface="Times New Roman"/>
              </a:rPr>
              <a:t>)] </a:t>
            </a:r>
            <a:r>
              <a:rPr sz="2700" spc="-5" dirty="0">
                <a:latin typeface="Symbol"/>
                <a:cs typeface="Symbol"/>
              </a:rPr>
              <a:t>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i="1" spc="-15" dirty="0">
                <a:latin typeface="Times New Roman"/>
                <a:cs typeface="Times New Roman"/>
              </a:rPr>
              <a:t>cf</a:t>
            </a:r>
            <a:r>
              <a:rPr sz="2700" i="1" spc="-495" dirty="0">
                <a:latin typeface="Times New Roman"/>
                <a:cs typeface="Times New Roman"/>
              </a:rPr>
              <a:t> </a:t>
            </a:r>
            <a:r>
              <a:rPr sz="4050" spc="75" baseline="3086" dirty="0">
                <a:latin typeface="Symbol"/>
                <a:cs typeface="Symbol"/>
              </a:rPr>
              <a:t></a:t>
            </a:r>
            <a:r>
              <a:rPr sz="2700" spc="50" dirty="0">
                <a:latin typeface="Times New Roman"/>
                <a:cs typeface="Times New Roman"/>
              </a:rPr>
              <a:t>(</a:t>
            </a:r>
            <a:r>
              <a:rPr sz="2700" i="1" spc="50" dirty="0">
                <a:latin typeface="Times New Roman"/>
                <a:cs typeface="Times New Roman"/>
              </a:rPr>
              <a:t>x</a:t>
            </a:r>
            <a:r>
              <a:rPr sz="2700" spc="50" dirty="0">
                <a:latin typeface="Times New Roman"/>
                <a:cs typeface="Times New Roman"/>
              </a:rPr>
              <a:t>)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7100" y="1717039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30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3969" y="353695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90930" y="5171440"/>
            <a:ext cx="31750" cy="17780"/>
          </a:xfrm>
          <a:custGeom>
            <a:avLst/>
            <a:gdLst/>
            <a:ahLst/>
            <a:cxnLst/>
            <a:rect l="l" t="t" r="r" b="b"/>
            <a:pathLst>
              <a:path w="31750" h="17779">
                <a:moveTo>
                  <a:pt x="0" y="17780"/>
                </a:moveTo>
                <a:lnTo>
                  <a:pt x="317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2680" y="5171440"/>
            <a:ext cx="74930" cy="125730"/>
          </a:xfrm>
          <a:custGeom>
            <a:avLst/>
            <a:gdLst/>
            <a:ahLst/>
            <a:cxnLst/>
            <a:rect l="l" t="t" r="r" b="b"/>
            <a:pathLst>
              <a:path w="74930" h="125729">
                <a:moveTo>
                  <a:pt x="0" y="0"/>
                </a:moveTo>
                <a:lnTo>
                  <a:pt x="74929" y="1257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7610" y="4965700"/>
            <a:ext cx="83820" cy="331470"/>
          </a:xfrm>
          <a:custGeom>
            <a:avLst/>
            <a:gdLst/>
            <a:ahLst/>
            <a:cxnLst/>
            <a:rect l="l" t="t" r="r" b="b"/>
            <a:pathLst>
              <a:path w="83819" h="331470">
                <a:moveTo>
                  <a:pt x="0" y="331469"/>
                </a:moveTo>
                <a:lnTo>
                  <a:pt x="838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1430" y="496570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8389" y="4958079"/>
            <a:ext cx="379730" cy="339090"/>
          </a:xfrm>
          <a:custGeom>
            <a:avLst/>
            <a:gdLst/>
            <a:ahLst/>
            <a:cxnLst/>
            <a:rect l="l" t="t" r="r" b="b"/>
            <a:pathLst>
              <a:path w="379730" h="339089">
                <a:moveTo>
                  <a:pt x="56475" y="223520"/>
                </a:moveTo>
                <a:lnTo>
                  <a:pt x="25400" y="223520"/>
                </a:lnTo>
                <a:lnTo>
                  <a:pt x="102869" y="339090"/>
                </a:lnTo>
                <a:lnTo>
                  <a:pt x="118109" y="339090"/>
                </a:lnTo>
                <a:lnTo>
                  <a:pt x="126267" y="306070"/>
                </a:lnTo>
                <a:lnTo>
                  <a:pt x="110490" y="306070"/>
                </a:lnTo>
                <a:lnTo>
                  <a:pt x="56475" y="223520"/>
                </a:lnTo>
                <a:close/>
              </a:path>
              <a:path w="379730" h="339089">
                <a:moveTo>
                  <a:pt x="379729" y="0"/>
                </a:moveTo>
                <a:lnTo>
                  <a:pt x="186690" y="0"/>
                </a:lnTo>
                <a:lnTo>
                  <a:pt x="110490" y="306070"/>
                </a:lnTo>
                <a:lnTo>
                  <a:pt x="126267" y="306070"/>
                </a:lnTo>
                <a:lnTo>
                  <a:pt x="198119" y="15240"/>
                </a:lnTo>
                <a:lnTo>
                  <a:pt x="379729" y="15240"/>
                </a:lnTo>
                <a:lnTo>
                  <a:pt x="379729" y="0"/>
                </a:lnTo>
                <a:close/>
              </a:path>
              <a:path w="379730" h="339089">
                <a:moveTo>
                  <a:pt x="43179" y="203200"/>
                </a:moveTo>
                <a:lnTo>
                  <a:pt x="0" y="227330"/>
                </a:lnTo>
                <a:lnTo>
                  <a:pt x="5079" y="236220"/>
                </a:lnTo>
                <a:lnTo>
                  <a:pt x="25400" y="223520"/>
                </a:lnTo>
                <a:lnTo>
                  <a:pt x="56475" y="223520"/>
                </a:lnTo>
                <a:lnTo>
                  <a:pt x="43179" y="203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15290" y="334009"/>
            <a:ext cx="455104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dirty="0">
                <a:latin typeface="Times New Roman"/>
                <a:cs typeface="Times New Roman"/>
              </a:rPr>
              <a:t>Find </a:t>
            </a:r>
            <a:r>
              <a:rPr sz="2450" spc="5" dirty="0">
                <a:latin typeface="Times New Roman"/>
                <a:cs typeface="Times New Roman"/>
              </a:rPr>
              <a:t>the </a:t>
            </a:r>
            <a:r>
              <a:rPr sz="2450" spc="-10" dirty="0">
                <a:latin typeface="Times New Roman"/>
                <a:cs typeface="Times New Roman"/>
              </a:rPr>
              <a:t>derivative </a:t>
            </a:r>
            <a:r>
              <a:rPr sz="2450" dirty="0">
                <a:latin typeface="Times New Roman"/>
                <a:cs typeface="Times New Roman"/>
              </a:rPr>
              <a:t>of </a:t>
            </a:r>
            <a:r>
              <a:rPr sz="2450" spc="-10" dirty="0">
                <a:latin typeface="Times New Roman"/>
                <a:cs typeface="Times New Roman"/>
              </a:rPr>
              <a:t>each</a:t>
            </a:r>
            <a:r>
              <a:rPr sz="2450" spc="-40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function.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7160" y="3534409"/>
            <a:ext cx="18224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5" dirty="0">
                <a:latin typeface="Times New Roman"/>
                <a:cs typeface="Times New Roman"/>
              </a:rPr>
              <a:t>5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9960" y="1713229"/>
            <a:ext cx="16446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i="1" spc="5" dirty="0">
                <a:latin typeface="Times New Roman"/>
                <a:cs typeface="Times New Roman"/>
              </a:rPr>
              <a:t>x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6189" y="3092450"/>
            <a:ext cx="434340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450" spc="-15" dirty="0">
                <a:latin typeface="Times New Roman"/>
                <a:cs typeface="Times New Roman"/>
              </a:rPr>
              <a:t>4</a:t>
            </a:r>
            <a:r>
              <a:rPr sz="2450" i="1" spc="-15" dirty="0">
                <a:latin typeface="Times New Roman"/>
                <a:cs typeface="Times New Roman"/>
              </a:rPr>
              <a:t>t</a:t>
            </a:r>
            <a:r>
              <a:rPr sz="2450" i="1" spc="-440" dirty="0">
                <a:latin typeface="Times New Roman"/>
                <a:cs typeface="Times New Roman"/>
              </a:rPr>
              <a:t> </a:t>
            </a:r>
            <a:r>
              <a:rPr sz="2175" spc="-15" baseline="42145" dirty="0">
                <a:latin typeface="Times New Roman"/>
                <a:cs typeface="Times New Roman"/>
              </a:rPr>
              <a:t>2</a:t>
            </a:r>
            <a:endParaRPr sz="2175" baseline="4214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100" y="1469389"/>
            <a:ext cx="72580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450" i="1" spc="5" dirty="0">
                <a:latin typeface="Times New Roman"/>
                <a:cs typeface="Times New Roman"/>
              </a:rPr>
              <a:t>y </a:t>
            </a:r>
            <a:r>
              <a:rPr sz="2450" spc="5" dirty="0">
                <a:latin typeface="Symbol"/>
                <a:cs typeface="Symbol"/>
              </a:rPr>
              <a:t></a:t>
            </a:r>
            <a:r>
              <a:rPr sz="2450" spc="120" dirty="0">
                <a:latin typeface="Times New Roman"/>
                <a:cs typeface="Times New Roman"/>
              </a:rPr>
              <a:t> </a:t>
            </a:r>
            <a:r>
              <a:rPr sz="3675" spc="7" baseline="35147" dirty="0">
                <a:latin typeface="Times New Roman"/>
                <a:cs typeface="Times New Roman"/>
              </a:rPr>
              <a:t>2</a:t>
            </a:r>
            <a:endParaRPr sz="3675" baseline="3514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709" y="3289300"/>
            <a:ext cx="74485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i="1" dirty="0">
                <a:latin typeface="Times New Roman"/>
                <a:cs typeface="Times New Roman"/>
              </a:rPr>
              <a:t>f </a:t>
            </a:r>
            <a:r>
              <a:rPr sz="2450" spc="50" dirty="0">
                <a:latin typeface="Times New Roman"/>
                <a:cs typeface="Times New Roman"/>
              </a:rPr>
              <a:t>(</a:t>
            </a:r>
            <a:r>
              <a:rPr sz="2450" i="1" spc="50" dirty="0">
                <a:latin typeface="Times New Roman"/>
                <a:cs typeface="Times New Roman"/>
              </a:rPr>
              <a:t>t</a:t>
            </a:r>
            <a:r>
              <a:rPr sz="2450" spc="50" dirty="0">
                <a:latin typeface="Times New Roman"/>
                <a:cs typeface="Times New Roman"/>
              </a:rPr>
              <a:t>)</a:t>
            </a:r>
            <a:r>
              <a:rPr sz="2450" spc="-160" dirty="0">
                <a:latin typeface="Times New Roman"/>
                <a:cs typeface="Times New Roman"/>
              </a:rPr>
              <a:t> </a:t>
            </a:r>
            <a:r>
              <a:rPr sz="2450" spc="5" dirty="0">
                <a:latin typeface="Symbol"/>
                <a:cs typeface="Symbol"/>
              </a:rPr>
              <a:t>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4941570"/>
            <a:ext cx="101663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64235" algn="l"/>
              </a:tabLst>
            </a:pPr>
            <a:r>
              <a:rPr sz="2450" i="1" spc="5" dirty="0">
                <a:latin typeface="Times New Roman"/>
                <a:cs typeface="Times New Roman"/>
              </a:rPr>
              <a:t>y</a:t>
            </a:r>
            <a:r>
              <a:rPr sz="2450" i="1" spc="20" dirty="0">
                <a:latin typeface="Times New Roman"/>
                <a:cs typeface="Times New Roman"/>
              </a:rPr>
              <a:t> </a:t>
            </a:r>
            <a:r>
              <a:rPr sz="2450" spc="5" dirty="0">
                <a:latin typeface="Symbol"/>
                <a:cs typeface="Symbol"/>
              </a:rPr>
              <a:t></a:t>
            </a:r>
            <a:r>
              <a:rPr sz="2450" spc="-35" dirty="0">
                <a:latin typeface="Times New Roman"/>
                <a:cs typeface="Times New Roman"/>
              </a:rPr>
              <a:t> </a:t>
            </a:r>
            <a:r>
              <a:rPr sz="2450" spc="5" dirty="0">
                <a:latin typeface="Times New Roman"/>
                <a:cs typeface="Times New Roman"/>
              </a:rPr>
              <a:t>2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2450" i="1" spc="5" dirty="0">
                <a:latin typeface="Times New Roman"/>
                <a:cs typeface="Times New Roman"/>
              </a:rPr>
              <a:t>x</a:t>
            </a:r>
            <a:endParaRPr sz="2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2739" y="2524760"/>
            <a:ext cx="31750" cy="20320"/>
          </a:xfrm>
          <a:custGeom>
            <a:avLst/>
            <a:gdLst/>
            <a:ahLst/>
            <a:cxnLst/>
            <a:rect l="l" t="t" r="r" b="b"/>
            <a:pathLst>
              <a:path w="31750" h="20319">
                <a:moveTo>
                  <a:pt x="0" y="20319"/>
                </a:moveTo>
                <a:lnTo>
                  <a:pt x="317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4489" y="2524760"/>
            <a:ext cx="74930" cy="139700"/>
          </a:xfrm>
          <a:custGeom>
            <a:avLst/>
            <a:gdLst/>
            <a:ahLst/>
            <a:cxnLst/>
            <a:rect l="l" t="t" r="r" b="b"/>
            <a:pathLst>
              <a:path w="74930" h="139700">
                <a:moveTo>
                  <a:pt x="0" y="0"/>
                </a:moveTo>
                <a:lnTo>
                  <a:pt x="74930" y="1397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09420" y="2297429"/>
            <a:ext cx="82550" cy="367030"/>
          </a:xfrm>
          <a:custGeom>
            <a:avLst/>
            <a:gdLst/>
            <a:ahLst/>
            <a:cxnLst/>
            <a:rect l="l" t="t" r="r" b="b"/>
            <a:pathLst>
              <a:path w="82550" h="367030">
                <a:moveTo>
                  <a:pt x="0" y="367030"/>
                </a:moveTo>
                <a:lnTo>
                  <a:pt x="825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1970" y="2297429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6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0200" y="2289810"/>
            <a:ext cx="508000" cy="374650"/>
          </a:xfrm>
          <a:custGeom>
            <a:avLst/>
            <a:gdLst/>
            <a:ahLst/>
            <a:cxnLst/>
            <a:rect l="l" t="t" r="r" b="b"/>
            <a:pathLst>
              <a:path w="508000" h="374650">
                <a:moveTo>
                  <a:pt x="55383" y="246379"/>
                </a:moveTo>
                <a:lnTo>
                  <a:pt x="25400" y="246379"/>
                </a:lnTo>
                <a:lnTo>
                  <a:pt x="101600" y="374650"/>
                </a:lnTo>
                <a:lnTo>
                  <a:pt x="116839" y="374650"/>
                </a:lnTo>
                <a:lnTo>
                  <a:pt x="124190" y="341629"/>
                </a:lnTo>
                <a:lnTo>
                  <a:pt x="109219" y="341629"/>
                </a:lnTo>
                <a:lnTo>
                  <a:pt x="55383" y="246379"/>
                </a:lnTo>
                <a:close/>
              </a:path>
              <a:path w="508000" h="374650">
                <a:moveTo>
                  <a:pt x="508000" y="0"/>
                </a:moveTo>
                <a:lnTo>
                  <a:pt x="185419" y="0"/>
                </a:lnTo>
                <a:lnTo>
                  <a:pt x="109219" y="341629"/>
                </a:lnTo>
                <a:lnTo>
                  <a:pt x="124190" y="341629"/>
                </a:lnTo>
                <a:lnTo>
                  <a:pt x="196850" y="15239"/>
                </a:lnTo>
                <a:lnTo>
                  <a:pt x="508000" y="15239"/>
                </a:lnTo>
                <a:lnTo>
                  <a:pt x="508000" y="0"/>
                </a:lnTo>
                <a:close/>
              </a:path>
              <a:path w="508000" h="374650">
                <a:moveTo>
                  <a:pt x="43180" y="224789"/>
                </a:moveTo>
                <a:lnTo>
                  <a:pt x="0" y="251460"/>
                </a:lnTo>
                <a:lnTo>
                  <a:pt x="5080" y="260350"/>
                </a:lnTo>
                <a:lnTo>
                  <a:pt x="25400" y="246379"/>
                </a:lnTo>
                <a:lnTo>
                  <a:pt x="55383" y="246379"/>
                </a:lnTo>
                <a:lnTo>
                  <a:pt x="43180" y="224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780" y="2250439"/>
            <a:ext cx="720090" cy="0"/>
          </a:xfrm>
          <a:custGeom>
            <a:avLst/>
            <a:gdLst/>
            <a:ahLst/>
            <a:cxnLst/>
            <a:rect l="l" t="t" r="r" b="b"/>
            <a:pathLst>
              <a:path w="720089">
                <a:moveTo>
                  <a:pt x="0" y="0"/>
                </a:moveTo>
                <a:lnTo>
                  <a:pt x="7200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1580" y="4569459"/>
            <a:ext cx="332740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7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91490" y="415290"/>
            <a:ext cx="451167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spc="-10" dirty="0">
                <a:latin typeface="Times New Roman"/>
                <a:cs typeface="Times New Roman"/>
              </a:rPr>
              <a:t>Find </a:t>
            </a:r>
            <a:r>
              <a:rPr sz="2450" spc="-5" dirty="0">
                <a:latin typeface="Times New Roman"/>
                <a:cs typeface="Times New Roman"/>
              </a:rPr>
              <a:t>the </a:t>
            </a:r>
            <a:r>
              <a:rPr sz="2450" spc="-15" dirty="0">
                <a:latin typeface="Times New Roman"/>
                <a:cs typeface="Times New Roman"/>
              </a:rPr>
              <a:t>derivative </a:t>
            </a:r>
            <a:r>
              <a:rPr sz="2450" spc="-5" dirty="0">
                <a:latin typeface="Times New Roman"/>
                <a:cs typeface="Times New Roman"/>
              </a:rPr>
              <a:t>of </a:t>
            </a:r>
            <a:r>
              <a:rPr sz="2450" spc="-20" dirty="0">
                <a:latin typeface="Times New Roman"/>
                <a:cs typeface="Times New Roman"/>
              </a:rPr>
              <a:t>each</a:t>
            </a:r>
            <a:r>
              <a:rPr sz="2450" spc="-60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Times New Roman"/>
                <a:cs typeface="Times New Roman"/>
              </a:rPr>
              <a:t>function.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4020" y="1811020"/>
            <a:ext cx="18097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spc="-5" dirty="0">
                <a:latin typeface="Times New Roman"/>
                <a:cs typeface="Times New Roman"/>
              </a:rPr>
              <a:t>1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1589" y="4566920"/>
            <a:ext cx="18097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spc="-5" dirty="0">
                <a:latin typeface="Times New Roman"/>
                <a:cs typeface="Times New Roman"/>
              </a:rPr>
              <a:t>2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97000" y="2172970"/>
            <a:ext cx="70421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675" spc="187" baseline="-24943" dirty="0">
                <a:latin typeface="Times New Roman"/>
                <a:cs typeface="Times New Roman"/>
              </a:rPr>
              <a:t>2</a:t>
            </a:r>
            <a:r>
              <a:rPr sz="1400" spc="125" dirty="0">
                <a:latin typeface="Times New Roman"/>
                <a:cs typeface="Times New Roman"/>
              </a:rPr>
              <a:t>3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3675" i="1" spc="89" baseline="-24943" dirty="0">
                <a:latin typeface="Times New Roman"/>
                <a:cs typeface="Times New Roman"/>
              </a:rPr>
              <a:t>x</a:t>
            </a:r>
            <a:r>
              <a:rPr sz="1400" spc="6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9909" y="2005329"/>
            <a:ext cx="800100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i="1" spc="-5" dirty="0">
                <a:latin typeface="Times New Roman"/>
                <a:cs typeface="Times New Roman"/>
              </a:rPr>
              <a:t>f </a:t>
            </a:r>
            <a:r>
              <a:rPr sz="2450" spc="75" dirty="0">
                <a:latin typeface="Times New Roman"/>
                <a:cs typeface="Times New Roman"/>
              </a:rPr>
              <a:t>(</a:t>
            </a:r>
            <a:r>
              <a:rPr sz="2450" i="1" spc="75" dirty="0">
                <a:latin typeface="Times New Roman"/>
                <a:cs typeface="Times New Roman"/>
              </a:rPr>
              <a:t>x</a:t>
            </a:r>
            <a:r>
              <a:rPr sz="2450" spc="75" dirty="0">
                <a:latin typeface="Times New Roman"/>
                <a:cs typeface="Times New Roman"/>
              </a:rPr>
              <a:t>)</a:t>
            </a:r>
            <a:r>
              <a:rPr sz="2450" spc="-180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Symbol"/>
                <a:cs typeface="Symbol"/>
              </a:rPr>
              <a:t>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5300" y="4324350"/>
            <a:ext cx="106743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450" i="1" spc="-5" dirty="0">
                <a:latin typeface="Times New Roman"/>
                <a:cs typeface="Times New Roman"/>
              </a:rPr>
              <a:t>y </a:t>
            </a:r>
            <a:r>
              <a:rPr sz="2450" spc="-10" dirty="0">
                <a:latin typeface="Symbol"/>
                <a:cs typeface="Symbol"/>
              </a:rPr>
              <a:t></a:t>
            </a:r>
            <a:r>
              <a:rPr sz="2450" spc="-10" dirty="0">
                <a:latin typeface="Times New Roman"/>
                <a:cs typeface="Times New Roman"/>
              </a:rPr>
              <a:t> </a:t>
            </a:r>
            <a:r>
              <a:rPr sz="2450" spc="-10" dirty="0">
                <a:latin typeface="Symbol"/>
                <a:cs typeface="Symbol"/>
              </a:rPr>
              <a:t></a:t>
            </a:r>
            <a:r>
              <a:rPr sz="2450" spc="-235" dirty="0">
                <a:latin typeface="Times New Roman"/>
                <a:cs typeface="Times New Roman"/>
              </a:rPr>
              <a:t> </a:t>
            </a:r>
            <a:r>
              <a:rPr sz="3675" spc="37" baseline="35147" dirty="0">
                <a:latin typeface="Times New Roman"/>
                <a:cs typeface="Times New Roman"/>
              </a:rPr>
              <a:t>3</a:t>
            </a:r>
            <a:r>
              <a:rPr sz="3675" i="1" spc="37" baseline="35147" dirty="0">
                <a:latin typeface="Times New Roman"/>
                <a:cs typeface="Times New Roman"/>
              </a:rPr>
              <a:t>x</a:t>
            </a:r>
            <a:endParaRPr sz="3675" baseline="3514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319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Basics of Differentiation</vt:lpstr>
      <vt:lpstr>Basic Differentiation Rules</vt:lpstr>
      <vt:lpstr>The Constant Rule</vt:lpstr>
      <vt:lpstr>The Power Rule</vt:lpstr>
      <vt:lpstr>Find the derivative of each function.</vt:lpstr>
      <vt:lpstr>Find the derivative of each function.</vt:lpstr>
      <vt:lpstr>The Constant Multiple Rule</vt:lpstr>
      <vt:lpstr>Find the derivative of each function.</vt:lpstr>
      <vt:lpstr>Find the derivative of each function.</vt:lpstr>
      <vt:lpstr>The Sum and Difference Rules</vt:lpstr>
      <vt:lpstr>Find the slope of the graph of f (x)  x4</vt:lpstr>
      <vt:lpstr>Find an equation of the tangent line to the  graph of f (x)  x2 when x  2.</vt:lpstr>
      <vt:lpstr>Derivatives of Sine and Cosine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Differentiation Rules</dc:title>
  <dcterms:created xsi:type="dcterms:W3CDTF">2019-06-08T06:03:24Z</dcterms:created>
  <dcterms:modified xsi:type="dcterms:W3CDTF">2019-06-08T06:08:39Z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2009-12-09T00:00:00Z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2009-12-09T00:00:00Z</vt:filetime>
  </property>
</Properties>
</file>