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5" r:id="rId2"/>
    <p:sldId id="256" r:id="rId3"/>
    <p:sldId id="257" r:id="rId4"/>
    <p:sldId id="268" r:id="rId5"/>
    <p:sldId id="271" r:id="rId6"/>
    <p:sldId id="269" r:id="rId7"/>
    <p:sldId id="270" r:id="rId8"/>
    <p:sldId id="272" r:id="rId9"/>
    <p:sldId id="273" r:id="rId10"/>
    <p:sldId id="274" r:id="rId11"/>
    <p:sldId id="266" r:id="rId12"/>
    <p:sldId id="267"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4576" autoAdjust="0"/>
  </p:normalViewPr>
  <p:slideViewPr>
    <p:cSldViewPr snapToGrid="0">
      <p:cViewPr varScale="1">
        <p:scale>
          <a:sx n="69" d="100"/>
          <a:sy n="69" d="100"/>
        </p:scale>
        <p:origin x="-474"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6" d="100"/>
          <a:sy n="56" d="100"/>
        </p:scale>
        <p:origin x="-249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3BB77-EDD1-43BB-827F-CFF7039AFC71}" type="doc">
      <dgm:prSet loTypeId="urn:microsoft.com/office/officeart/2005/8/layout/radial6" loCatId="cycle" qsTypeId="urn:microsoft.com/office/officeart/2005/8/quickstyle/3d2" qsCatId="3D" csTypeId="urn:microsoft.com/office/officeart/2005/8/colors/accent4_3" csCatId="accent4" phldr="1"/>
      <dgm:spPr/>
      <dgm:t>
        <a:bodyPr/>
        <a:lstStyle/>
        <a:p>
          <a:endParaRPr lang="en-US"/>
        </a:p>
      </dgm:t>
    </dgm:pt>
    <dgm:pt modelId="{A064B3D3-42DA-4FAD-93F4-ECAF798C4373}">
      <dgm:prSet phldrT="[Text]"/>
      <dgm:spPr/>
      <dgm:t>
        <a:bodyPr/>
        <a:lstStyle/>
        <a:p>
          <a:r>
            <a:rPr lang="en-US" dirty="0" smtClean="0">
              <a:solidFill>
                <a:srgbClr val="0070C0"/>
              </a:solidFill>
            </a:rPr>
            <a:t>Functions of  Business</a:t>
          </a:r>
        </a:p>
        <a:p>
          <a:endParaRPr lang="en-US" dirty="0">
            <a:solidFill>
              <a:srgbClr val="0070C0"/>
            </a:solidFill>
          </a:endParaRPr>
        </a:p>
      </dgm:t>
    </dgm:pt>
    <dgm:pt modelId="{34582CA6-F5F1-4BE2-AE46-0D68244312E3}" type="parTrans" cxnId="{CDCC5487-E16F-4E7A-B018-57F0F7759B38}">
      <dgm:prSet/>
      <dgm:spPr/>
      <dgm:t>
        <a:bodyPr/>
        <a:lstStyle/>
        <a:p>
          <a:endParaRPr lang="en-US">
            <a:solidFill>
              <a:srgbClr val="0070C0"/>
            </a:solidFill>
          </a:endParaRPr>
        </a:p>
      </dgm:t>
    </dgm:pt>
    <dgm:pt modelId="{D70105D2-8141-4430-86A5-7EF6BD9F9FE6}" type="sibTrans" cxnId="{CDCC5487-E16F-4E7A-B018-57F0F7759B38}">
      <dgm:prSet/>
      <dgm:spPr/>
      <dgm:t>
        <a:bodyPr/>
        <a:lstStyle/>
        <a:p>
          <a:endParaRPr lang="en-US">
            <a:solidFill>
              <a:srgbClr val="0070C0"/>
            </a:solidFill>
          </a:endParaRPr>
        </a:p>
      </dgm:t>
    </dgm:pt>
    <dgm:pt modelId="{FDEEE00B-0732-4B5A-93EE-6C989C48A9D2}">
      <dgm:prSet phldrT="[Text]"/>
      <dgm:spPr/>
      <dgm:t>
        <a:bodyPr/>
        <a:lstStyle/>
        <a:p>
          <a:r>
            <a:rPr lang="en-US" dirty="0" smtClean="0">
              <a:solidFill>
                <a:srgbClr val="0070C0"/>
              </a:solidFill>
            </a:rPr>
            <a:t>Production</a:t>
          </a:r>
          <a:endParaRPr lang="en-US" dirty="0">
            <a:solidFill>
              <a:srgbClr val="0070C0"/>
            </a:solidFill>
          </a:endParaRPr>
        </a:p>
      </dgm:t>
    </dgm:pt>
    <dgm:pt modelId="{07F29115-2282-47F0-BC87-AD0CF34A2168}" type="parTrans" cxnId="{155FCC72-382C-48F6-AF8A-11CC04503578}">
      <dgm:prSet/>
      <dgm:spPr/>
      <dgm:t>
        <a:bodyPr/>
        <a:lstStyle/>
        <a:p>
          <a:endParaRPr lang="en-US">
            <a:solidFill>
              <a:srgbClr val="0070C0"/>
            </a:solidFill>
          </a:endParaRPr>
        </a:p>
      </dgm:t>
    </dgm:pt>
    <dgm:pt modelId="{22F4C1CC-D0F6-405F-9334-252417218149}" type="sibTrans" cxnId="{155FCC72-382C-48F6-AF8A-11CC04503578}">
      <dgm:prSet/>
      <dgm:spPr/>
      <dgm:t>
        <a:bodyPr/>
        <a:lstStyle/>
        <a:p>
          <a:endParaRPr lang="en-US">
            <a:solidFill>
              <a:srgbClr val="0070C0"/>
            </a:solidFill>
          </a:endParaRPr>
        </a:p>
      </dgm:t>
    </dgm:pt>
    <dgm:pt modelId="{89828543-40CA-4C49-A2C2-C0C75575D0B8}">
      <dgm:prSet phldrT="[Text]"/>
      <dgm:spPr/>
      <dgm:t>
        <a:bodyPr/>
        <a:lstStyle/>
        <a:p>
          <a:r>
            <a:rPr lang="en-US" dirty="0" smtClean="0">
              <a:solidFill>
                <a:srgbClr val="0070C0"/>
              </a:solidFill>
            </a:rPr>
            <a:t>Research &amp;  Development</a:t>
          </a:r>
          <a:endParaRPr lang="en-US" dirty="0">
            <a:solidFill>
              <a:srgbClr val="0070C0"/>
            </a:solidFill>
          </a:endParaRPr>
        </a:p>
      </dgm:t>
    </dgm:pt>
    <dgm:pt modelId="{F8042526-27FD-4404-B31E-C4362AC1BD6B}" type="parTrans" cxnId="{12B57EBF-A471-4B63-AFF5-62FC291C52CB}">
      <dgm:prSet/>
      <dgm:spPr/>
      <dgm:t>
        <a:bodyPr/>
        <a:lstStyle/>
        <a:p>
          <a:endParaRPr lang="en-US">
            <a:solidFill>
              <a:srgbClr val="0070C0"/>
            </a:solidFill>
          </a:endParaRPr>
        </a:p>
      </dgm:t>
    </dgm:pt>
    <dgm:pt modelId="{56A9FC34-E6A5-4E4A-BF78-A6ACB525A3ED}" type="sibTrans" cxnId="{12B57EBF-A471-4B63-AFF5-62FC291C52CB}">
      <dgm:prSet/>
      <dgm:spPr/>
      <dgm:t>
        <a:bodyPr/>
        <a:lstStyle/>
        <a:p>
          <a:endParaRPr lang="en-US">
            <a:solidFill>
              <a:srgbClr val="0070C0"/>
            </a:solidFill>
          </a:endParaRPr>
        </a:p>
      </dgm:t>
    </dgm:pt>
    <dgm:pt modelId="{1C2C5700-F85F-47B8-BC10-47614437BFD0}">
      <dgm:prSet phldrT="[Text]"/>
      <dgm:spPr/>
      <dgm:t>
        <a:bodyPr/>
        <a:lstStyle/>
        <a:p>
          <a:r>
            <a:rPr lang="en-US" dirty="0" smtClean="0">
              <a:solidFill>
                <a:srgbClr val="0070C0"/>
              </a:solidFill>
            </a:rPr>
            <a:t>Accounting</a:t>
          </a:r>
          <a:endParaRPr lang="en-US" dirty="0">
            <a:solidFill>
              <a:srgbClr val="0070C0"/>
            </a:solidFill>
          </a:endParaRPr>
        </a:p>
      </dgm:t>
    </dgm:pt>
    <dgm:pt modelId="{C3EB3247-8A5E-44E2-A48E-7FC957BD017A}" type="parTrans" cxnId="{C7E82E97-0E4D-4725-87F5-220446352619}">
      <dgm:prSet/>
      <dgm:spPr/>
      <dgm:t>
        <a:bodyPr/>
        <a:lstStyle/>
        <a:p>
          <a:endParaRPr lang="en-US">
            <a:solidFill>
              <a:srgbClr val="0070C0"/>
            </a:solidFill>
          </a:endParaRPr>
        </a:p>
      </dgm:t>
    </dgm:pt>
    <dgm:pt modelId="{29832C4E-E3CB-4D61-9543-BF445CE5BCE4}" type="sibTrans" cxnId="{C7E82E97-0E4D-4725-87F5-220446352619}">
      <dgm:prSet/>
      <dgm:spPr/>
      <dgm:t>
        <a:bodyPr/>
        <a:lstStyle/>
        <a:p>
          <a:endParaRPr lang="en-US">
            <a:solidFill>
              <a:srgbClr val="0070C0"/>
            </a:solidFill>
          </a:endParaRPr>
        </a:p>
      </dgm:t>
    </dgm:pt>
    <dgm:pt modelId="{BCC0B49A-C345-4AB9-B9D9-60F595F100B9}">
      <dgm:prSet phldrT="[Text]" custT="1"/>
      <dgm:spPr/>
      <dgm:t>
        <a:bodyPr/>
        <a:lstStyle/>
        <a:p>
          <a:r>
            <a:rPr lang="en-US" sz="2000" dirty="0" smtClean="0">
              <a:solidFill>
                <a:srgbClr val="0070C0"/>
              </a:solidFill>
            </a:rPr>
            <a:t>Marketing</a:t>
          </a:r>
          <a:endParaRPr lang="en-US" sz="2000" dirty="0">
            <a:solidFill>
              <a:srgbClr val="0070C0"/>
            </a:solidFill>
          </a:endParaRPr>
        </a:p>
      </dgm:t>
    </dgm:pt>
    <dgm:pt modelId="{50A47C6D-A250-4E3D-B1F2-EC5EF04CFC14}" type="parTrans" cxnId="{CEFA8982-057C-4912-BC28-6428FCF56613}">
      <dgm:prSet/>
      <dgm:spPr/>
      <dgm:t>
        <a:bodyPr/>
        <a:lstStyle/>
        <a:p>
          <a:endParaRPr lang="en-US">
            <a:solidFill>
              <a:srgbClr val="0070C0"/>
            </a:solidFill>
          </a:endParaRPr>
        </a:p>
      </dgm:t>
    </dgm:pt>
    <dgm:pt modelId="{C3F0365F-B053-4ADF-B045-576415590A5D}" type="sibTrans" cxnId="{CEFA8982-057C-4912-BC28-6428FCF56613}">
      <dgm:prSet/>
      <dgm:spPr/>
      <dgm:t>
        <a:bodyPr/>
        <a:lstStyle/>
        <a:p>
          <a:endParaRPr lang="en-US">
            <a:solidFill>
              <a:srgbClr val="0070C0"/>
            </a:solidFill>
          </a:endParaRPr>
        </a:p>
      </dgm:t>
    </dgm:pt>
    <dgm:pt modelId="{5503806D-B118-4D2D-BC33-76D53566F1A8}">
      <dgm:prSet phldrT="[Text]"/>
      <dgm:spPr/>
      <dgm:t>
        <a:bodyPr/>
        <a:lstStyle/>
        <a:p>
          <a:r>
            <a:rPr lang="en-US" dirty="0" smtClean="0">
              <a:solidFill>
                <a:srgbClr val="0070C0"/>
              </a:solidFill>
            </a:rPr>
            <a:t>Finance</a:t>
          </a:r>
          <a:endParaRPr lang="en-US" dirty="0">
            <a:solidFill>
              <a:srgbClr val="0070C0"/>
            </a:solidFill>
          </a:endParaRPr>
        </a:p>
      </dgm:t>
    </dgm:pt>
    <dgm:pt modelId="{4D8641C3-2EF2-45CB-96D6-A359844E280F}" type="parTrans" cxnId="{3FC1917B-6A87-48C0-A77F-DBAE684D80BD}">
      <dgm:prSet/>
      <dgm:spPr/>
      <dgm:t>
        <a:bodyPr/>
        <a:lstStyle/>
        <a:p>
          <a:endParaRPr lang="en-US">
            <a:solidFill>
              <a:srgbClr val="0070C0"/>
            </a:solidFill>
          </a:endParaRPr>
        </a:p>
      </dgm:t>
    </dgm:pt>
    <dgm:pt modelId="{D396A56B-1D03-4DF4-8E19-BB7B89761EC3}" type="sibTrans" cxnId="{3FC1917B-6A87-48C0-A77F-DBAE684D80BD}">
      <dgm:prSet/>
      <dgm:spPr/>
      <dgm:t>
        <a:bodyPr/>
        <a:lstStyle/>
        <a:p>
          <a:endParaRPr lang="en-US">
            <a:solidFill>
              <a:srgbClr val="0070C0"/>
            </a:solidFill>
          </a:endParaRPr>
        </a:p>
      </dgm:t>
    </dgm:pt>
    <dgm:pt modelId="{9B3332C6-571C-4AC2-9A48-CBB50C08C275}">
      <dgm:prSet phldrT="[Text]"/>
      <dgm:spPr/>
      <dgm:t>
        <a:bodyPr/>
        <a:lstStyle/>
        <a:p>
          <a:r>
            <a:rPr lang="en-US" dirty="0" smtClean="0">
              <a:solidFill>
                <a:srgbClr val="0070C0"/>
              </a:solidFill>
            </a:rPr>
            <a:t>Personnel</a:t>
          </a:r>
          <a:endParaRPr lang="en-US" dirty="0">
            <a:solidFill>
              <a:srgbClr val="0070C0"/>
            </a:solidFill>
          </a:endParaRPr>
        </a:p>
      </dgm:t>
    </dgm:pt>
    <dgm:pt modelId="{155482F5-EE09-428C-B369-C88E7FCD4C74}" type="parTrans" cxnId="{35744A24-8EC9-454E-8EC8-0BF3DC2777B8}">
      <dgm:prSet/>
      <dgm:spPr/>
      <dgm:t>
        <a:bodyPr/>
        <a:lstStyle/>
        <a:p>
          <a:endParaRPr lang="en-US">
            <a:solidFill>
              <a:srgbClr val="0070C0"/>
            </a:solidFill>
          </a:endParaRPr>
        </a:p>
      </dgm:t>
    </dgm:pt>
    <dgm:pt modelId="{66A96B16-30E4-4AE0-9060-9BBCCA29029F}" type="sibTrans" cxnId="{35744A24-8EC9-454E-8EC8-0BF3DC2777B8}">
      <dgm:prSet/>
      <dgm:spPr/>
      <dgm:t>
        <a:bodyPr/>
        <a:lstStyle/>
        <a:p>
          <a:endParaRPr lang="en-US">
            <a:solidFill>
              <a:srgbClr val="0070C0"/>
            </a:solidFill>
          </a:endParaRPr>
        </a:p>
      </dgm:t>
    </dgm:pt>
    <dgm:pt modelId="{AB880083-58F8-4DFD-A0BD-078482581BB4}" type="pres">
      <dgm:prSet presAssocID="{ECF3BB77-EDD1-43BB-827F-CFF7039AFC71}" presName="Name0" presStyleCnt="0">
        <dgm:presLayoutVars>
          <dgm:chMax val="1"/>
          <dgm:dir/>
          <dgm:animLvl val="ctr"/>
          <dgm:resizeHandles val="exact"/>
        </dgm:presLayoutVars>
      </dgm:prSet>
      <dgm:spPr/>
    </dgm:pt>
    <dgm:pt modelId="{CB241D9A-7D66-4C85-BAA8-4031AF3F9CC2}" type="pres">
      <dgm:prSet presAssocID="{A064B3D3-42DA-4FAD-93F4-ECAF798C4373}" presName="centerShape" presStyleLbl="node0" presStyleIdx="0" presStyleCnt="1" custScaleX="95389" custScaleY="93104"/>
      <dgm:spPr/>
      <dgm:t>
        <a:bodyPr/>
        <a:lstStyle/>
        <a:p>
          <a:endParaRPr lang="en-US"/>
        </a:p>
      </dgm:t>
    </dgm:pt>
    <dgm:pt modelId="{A2B872AF-8940-4037-B8D9-645EE6007270}" type="pres">
      <dgm:prSet presAssocID="{FDEEE00B-0732-4B5A-93EE-6C989C48A9D2}" presName="node" presStyleLbl="node1" presStyleIdx="0" presStyleCnt="6" custScaleX="163520">
        <dgm:presLayoutVars>
          <dgm:bulletEnabled val="1"/>
        </dgm:presLayoutVars>
      </dgm:prSet>
      <dgm:spPr/>
      <dgm:t>
        <a:bodyPr/>
        <a:lstStyle/>
        <a:p>
          <a:endParaRPr lang="en-US"/>
        </a:p>
      </dgm:t>
    </dgm:pt>
    <dgm:pt modelId="{8413CF40-AC00-41D1-961C-0BD374B422D5}" type="pres">
      <dgm:prSet presAssocID="{FDEEE00B-0732-4B5A-93EE-6C989C48A9D2}" presName="dummy" presStyleCnt="0"/>
      <dgm:spPr/>
    </dgm:pt>
    <dgm:pt modelId="{35742EA5-B579-400F-B1C2-24679F4D6ECD}" type="pres">
      <dgm:prSet presAssocID="{22F4C1CC-D0F6-405F-9334-252417218149}" presName="sibTrans" presStyleLbl="sibTrans2D1" presStyleIdx="0" presStyleCnt="6"/>
      <dgm:spPr/>
    </dgm:pt>
    <dgm:pt modelId="{47B342CE-6037-4001-8677-B1E0041F1AB2}" type="pres">
      <dgm:prSet presAssocID="{BCC0B49A-C345-4AB9-B9D9-60F595F100B9}" presName="node" presStyleLbl="node1" presStyleIdx="1" presStyleCnt="6" custScaleX="156632" custRadScaleRad="116501" custRadScaleInc="19285">
        <dgm:presLayoutVars>
          <dgm:bulletEnabled val="1"/>
        </dgm:presLayoutVars>
      </dgm:prSet>
      <dgm:spPr/>
    </dgm:pt>
    <dgm:pt modelId="{40B548AC-67EE-494F-8ADB-771D4018CC94}" type="pres">
      <dgm:prSet presAssocID="{BCC0B49A-C345-4AB9-B9D9-60F595F100B9}" presName="dummy" presStyleCnt="0"/>
      <dgm:spPr/>
    </dgm:pt>
    <dgm:pt modelId="{1BA0C8DC-1B3F-4023-AADD-458FDDFA44AD}" type="pres">
      <dgm:prSet presAssocID="{C3F0365F-B053-4ADF-B045-576415590A5D}" presName="sibTrans" presStyleLbl="sibTrans2D1" presStyleIdx="1" presStyleCnt="6"/>
      <dgm:spPr/>
    </dgm:pt>
    <dgm:pt modelId="{E763043B-25BD-4167-8441-D77288333D70}" type="pres">
      <dgm:prSet presAssocID="{5503806D-B118-4D2D-BC33-76D53566F1A8}" presName="node" presStyleLbl="node1" presStyleIdx="2" presStyleCnt="6" custScaleX="155983" custRadScaleRad="112132" custRadScaleInc="-49108">
        <dgm:presLayoutVars>
          <dgm:bulletEnabled val="1"/>
        </dgm:presLayoutVars>
      </dgm:prSet>
      <dgm:spPr/>
    </dgm:pt>
    <dgm:pt modelId="{A1A9A50F-99CE-4EFA-8975-FE34D5F814C5}" type="pres">
      <dgm:prSet presAssocID="{5503806D-B118-4D2D-BC33-76D53566F1A8}" presName="dummy" presStyleCnt="0"/>
      <dgm:spPr/>
    </dgm:pt>
    <dgm:pt modelId="{E3899D37-805F-4665-A8E2-A16BD7D847B0}" type="pres">
      <dgm:prSet presAssocID="{D396A56B-1D03-4DF4-8E19-BB7B89761EC3}" presName="sibTrans" presStyleLbl="sibTrans2D1" presStyleIdx="2" presStyleCnt="6"/>
      <dgm:spPr/>
    </dgm:pt>
    <dgm:pt modelId="{7B970998-C97F-4291-97BA-87B9C5F36525}" type="pres">
      <dgm:prSet presAssocID="{9B3332C6-571C-4AC2-9A48-CBB50C08C275}" presName="node" presStyleLbl="node1" presStyleIdx="3" presStyleCnt="6" custScaleX="160423" custRadScaleRad="93613" custRadScaleInc="-1955">
        <dgm:presLayoutVars>
          <dgm:bulletEnabled val="1"/>
        </dgm:presLayoutVars>
      </dgm:prSet>
      <dgm:spPr/>
      <dgm:t>
        <a:bodyPr/>
        <a:lstStyle/>
        <a:p>
          <a:endParaRPr lang="en-US"/>
        </a:p>
      </dgm:t>
    </dgm:pt>
    <dgm:pt modelId="{CB290E18-D130-4060-96E8-B88BDFDC1854}" type="pres">
      <dgm:prSet presAssocID="{9B3332C6-571C-4AC2-9A48-CBB50C08C275}" presName="dummy" presStyleCnt="0"/>
      <dgm:spPr/>
    </dgm:pt>
    <dgm:pt modelId="{88053EF0-D97C-44A8-891F-DAAE7A47C788}" type="pres">
      <dgm:prSet presAssocID="{66A96B16-30E4-4AE0-9060-9BBCCA29029F}" presName="sibTrans" presStyleLbl="sibTrans2D1" presStyleIdx="3" presStyleCnt="6"/>
      <dgm:spPr/>
    </dgm:pt>
    <dgm:pt modelId="{18BC4313-05CF-4164-9456-6B4525A03248}" type="pres">
      <dgm:prSet presAssocID="{89828543-40CA-4C49-A2C2-C0C75575D0B8}" presName="node" presStyleLbl="node1" presStyleIdx="4" presStyleCnt="6" custScaleX="146169" custRadScaleRad="113323" custRadScaleInc="41206">
        <dgm:presLayoutVars>
          <dgm:bulletEnabled val="1"/>
        </dgm:presLayoutVars>
      </dgm:prSet>
      <dgm:spPr/>
    </dgm:pt>
    <dgm:pt modelId="{2B06F982-3067-4836-97D9-7D37E4C7B029}" type="pres">
      <dgm:prSet presAssocID="{89828543-40CA-4C49-A2C2-C0C75575D0B8}" presName="dummy" presStyleCnt="0"/>
      <dgm:spPr/>
    </dgm:pt>
    <dgm:pt modelId="{E55ECCBC-4ABC-4678-B96A-B250E58879F4}" type="pres">
      <dgm:prSet presAssocID="{56A9FC34-E6A5-4E4A-BF78-A6ACB525A3ED}" presName="sibTrans" presStyleLbl="sibTrans2D1" presStyleIdx="4" presStyleCnt="6"/>
      <dgm:spPr/>
    </dgm:pt>
    <dgm:pt modelId="{2F65D813-B329-436C-8276-76F98954E292}" type="pres">
      <dgm:prSet presAssocID="{1C2C5700-F85F-47B8-BC10-47614437BFD0}" presName="node" presStyleLbl="node1" presStyleIdx="5" presStyleCnt="6" custScaleX="160693" custRadScaleRad="111153" custRadScaleInc="-12478">
        <dgm:presLayoutVars>
          <dgm:bulletEnabled val="1"/>
        </dgm:presLayoutVars>
      </dgm:prSet>
      <dgm:spPr/>
    </dgm:pt>
    <dgm:pt modelId="{D9C53DAE-EDD0-4165-9E70-9F004F84B41A}" type="pres">
      <dgm:prSet presAssocID="{1C2C5700-F85F-47B8-BC10-47614437BFD0}" presName="dummy" presStyleCnt="0"/>
      <dgm:spPr/>
    </dgm:pt>
    <dgm:pt modelId="{8A037F27-0B46-4613-88A4-4CA6FC5A530D}" type="pres">
      <dgm:prSet presAssocID="{29832C4E-E3CB-4D61-9543-BF445CE5BCE4}" presName="sibTrans" presStyleLbl="sibTrans2D1" presStyleIdx="5" presStyleCnt="6"/>
      <dgm:spPr/>
    </dgm:pt>
  </dgm:ptLst>
  <dgm:cxnLst>
    <dgm:cxn modelId="{A8D8ABCF-6F5B-404A-BD4C-84F718EC5A19}" type="presOf" srcId="{56A9FC34-E6A5-4E4A-BF78-A6ACB525A3ED}" destId="{E55ECCBC-4ABC-4678-B96A-B250E58879F4}" srcOrd="0" destOrd="0" presId="urn:microsoft.com/office/officeart/2005/8/layout/radial6"/>
    <dgm:cxn modelId="{269474FB-E434-4E3F-AB29-7463E63CFB2C}" type="presOf" srcId="{BCC0B49A-C345-4AB9-B9D9-60F595F100B9}" destId="{47B342CE-6037-4001-8677-B1E0041F1AB2}" srcOrd="0" destOrd="0" presId="urn:microsoft.com/office/officeart/2005/8/layout/radial6"/>
    <dgm:cxn modelId="{0EEEA40D-C1BE-4E8A-85BA-9F1A048023F3}" type="presOf" srcId="{A064B3D3-42DA-4FAD-93F4-ECAF798C4373}" destId="{CB241D9A-7D66-4C85-BAA8-4031AF3F9CC2}" srcOrd="0" destOrd="0" presId="urn:microsoft.com/office/officeart/2005/8/layout/radial6"/>
    <dgm:cxn modelId="{5E5EBAA2-9602-4083-A4FD-46DF46AF2CEE}" type="presOf" srcId="{66A96B16-30E4-4AE0-9060-9BBCCA29029F}" destId="{88053EF0-D97C-44A8-891F-DAAE7A47C788}" srcOrd="0" destOrd="0" presId="urn:microsoft.com/office/officeart/2005/8/layout/radial6"/>
    <dgm:cxn modelId="{CDCC5487-E16F-4E7A-B018-57F0F7759B38}" srcId="{ECF3BB77-EDD1-43BB-827F-CFF7039AFC71}" destId="{A064B3D3-42DA-4FAD-93F4-ECAF798C4373}" srcOrd="0" destOrd="0" parTransId="{34582CA6-F5F1-4BE2-AE46-0D68244312E3}" sibTransId="{D70105D2-8141-4430-86A5-7EF6BD9F9FE6}"/>
    <dgm:cxn modelId="{BE56BEFC-C7E9-4783-9F2B-91F4E757E924}" type="presOf" srcId="{FDEEE00B-0732-4B5A-93EE-6C989C48A9D2}" destId="{A2B872AF-8940-4037-B8D9-645EE6007270}" srcOrd="0" destOrd="0" presId="urn:microsoft.com/office/officeart/2005/8/layout/radial6"/>
    <dgm:cxn modelId="{C7E82E97-0E4D-4725-87F5-220446352619}" srcId="{A064B3D3-42DA-4FAD-93F4-ECAF798C4373}" destId="{1C2C5700-F85F-47B8-BC10-47614437BFD0}" srcOrd="5" destOrd="0" parTransId="{C3EB3247-8A5E-44E2-A48E-7FC957BD017A}" sibTransId="{29832C4E-E3CB-4D61-9543-BF445CE5BCE4}"/>
    <dgm:cxn modelId="{155FCC72-382C-48F6-AF8A-11CC04503578}" srcId="{A064B3D3-42DA-4FAD-93F4-ECAF798C4373}" destId="{FDEEE00B-0732-4B5A-93EE-6C989C48A9D2}" srcOrd="0" destOrd="0" parTransId="{07F29115-2282-47F0-BC87-AD0CF34A2168}" sibTransId="{22F4C1CC-D0F6-405F-9334-252417218149}"/>
    <dgm:cxn modelId="{9C85C959-C87E-4583-A2F0-464DF33841F4}" type="presOf" srcId="{89828543-40CA-4C49-A2C2-C0C75575D0B8}" destId="{18BC4313-05CF-4164-9456-6B4525A03248}" srcOrd="0" destOrd="0" presId="urn:microsoft.com/office/officeart/2005/8/layout/radial6"/>
    <dgm:cxn modelId="{B5EE3ED6-7426-4820-885F-4B3BD9822043}" type="presOf" srcId="{5503806D-B118-4D2D-BC33-76D53566F1A8}" destId="{E763043B-25BD-4167-8441-D77288333D70}" srcOrd="0" destOrd="0" presId="urn:microsoft.com/office/officeart/2005/8/layout/radial6"/>
    <dgm:cxn modelId="{35744A24-8EC9-454E-8EC8-0BF3DC2777B8}" srcId="{A064B3D3-42DA-4FAD-93F4-ECAF798C4373}" destId="{9B3332C6-571C-4AC2-9A48-CBB50C08C275}" srcOrd="3" destOrd="0" parTransId="{155482F5-EE09-428C-B369-C88E7FCD4C74}" sibTransId="{66A96B16-30E4-4AE0-9060-9BBCCA29029F}"/>
    <dgm:cxn modelId="{01A22E77-E527-4A12-B597-DEDF99EE37A3}" type="presOf" srcId="{C3F0365F-B053-4ADF-B045-576415590A5D}" destId="{1BA0C8DC-1B3F-4023-AADD-458FDDFA44AD}" srcOrd="0" destOrd="0" presId="urn:microsoft.com/office/officeart/2005/8/layout/radial6"/>
    <dgm:cxn modelId="{3C3B2F76-BE81-4D68-8472-E74D11921C15}" type="presOf" srcId="{1C2C5700-F85F-47B8-BC10-47614437BFD0}" destId="{2F65D813-B329-436C-8276-76F98954E292}" srcOrd="0" destOrd="0" presId="urn:microsoft.com/office/officeart/2005/8/layout/radial6"/>
    <dgm:cxn modelId="{F510D980-EF5B-46CA-9646-36F38D50CCF2}" type="presOf" srcId="{22F4C1CC-D0F6-405F-9334-252417218149}" destId="{35742EA5-B579-400F-B1C2-24679F4D6ECD}" srcOrd="0" destOrd="0" presId="urn:microsoft.com/office/officeart/2005/8/layout/radial6"/>
    <dgm:cxn modelId="{5B8F5D46-0176-437D-97BC-E20F20644615}" type="presOf" srcId="{D396A56B-1D03-4DF4-8E19-BB7B89761EC3}" destId="{E3899D37-805F-4665-A8E2-A16BD7D847B0}" srcOrd="0" destOrd="0" presId="urn:microsoft.com/office/officeart/2005/8/layout/radial6"/>
    <dgm:cxn modelId="{3FC1917B-6A87-48C0-A77F-DBAE684D80BD}" srcId="{A064B3D3-42DA-4FAD-93F4-ECAF798C4373}" destId="{5503806D-B118-4D2D-BC33-76D53566F1A8}" srcOrd="2" destOrd="0" parTransId="{4D8641C3-2EF2-45CB-96D6-A359844E280F}" sibTransId="{D396A56B-1D03-4DF4-8E19-BB7B89761EC3}"/>
    <dgm:cxn modelId="{551008E3-9EA4-48C6-8A27-0D55842055F1}" type="presOf" srcId="{29832C4E-E3CB-4D61-9543-BF445CE5BCE4}" destId="{8A037F27-0B46-4613-88A4-4CA6FC5A530D}" srcOrd="0" destOrd="0" presId="urn:microsoft.com/office/officeart/2005/8/layout/radial6"/>
    <dgm:cxn modelId="{CEFA8982-057C-4912-BC28-6428FCF56613}" srcId="{A064B3D3-42DA-4FAD-93F4-ECAF798C4373}" destId="{BCC0B49A-C345-4AB9-B9D9-60F595F100B9}" srcOrd="1" destOrd="0" parTransId="{50A47C6D-A250-4E3D-B1F2-EC5EF04CFC14}" sibTransId="{C3F0365F-B053-4ADF-B045-576415590A5D}"/>
    <dgm:cxn modelId="{646D55AA-D991-4D83-96DE-D28183614CD8}" type="presOf" srcId="{9B3332C6-571C-4AC2-9A48-CBB50C08C275}" destId="{7B970998-C97F-4291-97BA-87B9C5F36525}" srcOrd="0" destOrd="0" presId="urn:microsoft.com/office/officeart/2005/8/layout/radial6"/>
    <dgm:cxn modelId="{4D5B54AF-7D5F-49BD-A4AD-180DA57E7643}" type="presOf" srcId="{ECF3BB77-EDD1-43BB-827F-CFF7039AFC71}" destId="{AB880083-58F8-4DFD-A0BD-078482581BB4}" srcOrd="0" destOrd="0" presId="urn:microsoft.com/office/officeart/2005/8/layout/radial6"/>
    <dgm:cxn modelId="{12B57EBF-A471-4B63-AFF5-62FC291C52CB}" srcId="{A064B3D3-42DA-4FAD-93F4-ECAF798C4373}" destId="{89828543-40CA-4C49-A2C2-C0C75575D0B8}" srcOrd="4" destOrd="0" parTransId="{F8042526-27FD-4404-B31E-C4362AC1BD6B}" sibTransId="{56A9FC34-E6A5-4E4A-BF78-A6ACB525A3ED}"/>
    <dgm:cxn modelId="{796A3D89-C8D8-4AAF-9109-6789CADDD6D8}" type="presParOf" srcId="{AB880083-58F8-4DFD-A0BD-078482581BB4}" destId="{CB241D9A-7D66-4C85-BAA8-4031AF3F9CC2}" srcOrd="0" destOrd="0" presId="urn:microsoft.com/office/officeart/2005/8/layout/radial6"/>
    <dgm:cxn modelId="{66B3878F-6102-4D85-A220-BD438984EDAC}" type="presParOf" srcId="{AB880083-58F8-4DFD-A0BD-078482581BB4}" destId="{A2B872AF-8940-4037-B8D9-645EE6007270}" srcOrd="1" destOrd="0" presId="urn:microsoft.com/office/officeart/2005/8/layout/radial6"/>
    <dgm:cxn modelId="{79010577-A9B4-4096-AB74-224B9704D6D2}" type="presParOf" srcId="{AB880083-58F8-4DFD-A0BD-078482581BB4}" destId="{8413CF40-AC00-41D1-961C-0BD374B422D5}" srcOrd="2" destOrd="0" presId="urn:microsoft.com/office/officeart/2005/8/layout/radial6"/>
    <dgm:cxn modelId="{4767B12E-C5A9-462D-8ED2-E663BF5BADEF}" type="presParOf" srcId="{AB880083-58F8-4DFD-A0BD-078482581BB4}" destId="{35742EA5-B579-400F-B1C2-24679F4D6ECD}" srcOrd="3" destOrd="0" presId="urn:microsoft.com/office/officeart/2005/8/layout/radial6"/>
    <dgm:cxn modelId="{C862AC4B-4EFD-4F81-A85B-29FE1E80E80D}" type="presParOf" srcId="{AB880083-58F8-4DFD-A0BD-078482581BB4}" destId="{47B342CE-6037-4001-8677-B1E0041F1AB2}" srcOrd="4" destOrd="0" presId="urn:microsoft.com/office/officeart/2005/8/layout/radial6"/>
    <dgm:cxn modelId="{131AFC8F-952B-4D1A-B47F-8CB7A47C9D71}" type="presParOf" srcId="{AB880083-58F8-4DFD-A0BD-078482581BB4}" destId="{40B548AC-67EE-494F-8ADB-771D4018CC94}" srcOrd="5" destOrd="0" presId="urn:microsoft.com/office/officeart/2005/8/layout/radial6"/>
    <dgm:cxn modelId="{3004D02B-5403-44CF-8273-BAC11A1D1868}" type="presParOf" srcId="{AB880083-58F8-4DFD-A0BD-078482581BB4}" destId="{1BA0C8DC-1B3F-4023-AADD-458FDDFA44AD}" srcOrd="6" destOrd="0" presId="urn:microsoft.com/office/officeart/2005/8/layout/radial6"/>
    <dgm:cxn modelId="{9DABA843-B294-42A2-AB67-9EE768DEF90C}" type="presParOf" srcId="{AB880083-58F8-4DFD-A0BD-078482581BB4}" destId="{E763043B-25BD-4167-8441-D77288333D70}" srcOrd="7" destOrd="0" presId="urn:microsoft.com/office/officeart/2005/8/layout/radial6"/>
    <dgm:cxn modelId="{2F2BA579-8EA6-4437-8713-3C7AB07E6551}" type="presParOf" srcId="{AB880083-58F8-4DFD-A0BD-078482581BB4}" destId="{A1A9A50F-99CE-4EFA-8975-FE34D5F814C5}" srcOrd="8" destOrd="0" presId="urn:microsoft.com/office/officeart/2005/8/layout/radial6"/>
    <dgm:cxn modelId="{FAD1DB99-07AD-4159-BBAC-0257E847A7CA}" type="presParOf" srcId="{AB880083-58F8-4DFD-A0BD-078482581BB4}" destId="{E3899D37-805F-4665-A8E2-A16BD7D847B0}" srcOrd="9" destOrd="0" presId="urn:microsoft.com/office/officeart/2005/8/layout/radial6"/>
    <dgm:cxn modelId="{A577FDBF-252A-4415-A389-80E4D9CCFC61}" type="presParOf" srcId="{AB880083-58F8-4DFD-A0BD-078482581BB4}" destId="{7B970998-C97F-4291-97BA-87B9C5F36525}" srcOrd="10" destOrd="0" presId="urn:microsoft.com/office/officeart/2005/8/layout/radial6"/>
    <dgm:cxn modelId="{CDDB38C2-7536-468E-B77A-7A76E8062526}" type="presParOf" srcId="{AB880083-58F8-4DFD-A0BD-078482581BB4}" destId="{CB290E18-D130-4060-96E8-B88BDFDC1854}" srcOrd="11" destOrd="0" presId="urn:microsoft.com/office/officeart/2005/8/layout/radial6"/>
    <dgm:cxn modelId="{5A4DFC00-1AFA-4043-B812-3F96576975B7}" type="presParOf" srcId="{AB880083-58F8-4DFD-A0BD-078482581BB4}" destId="{88053EF0-D97C-44A8-891F-DAAE7A47C788}" srcOrd="12" destOrd="0" presId="urn:microsoft.com/office/officeart/2005/8/layout/radial6"/>
    <dgm:cxn modelId="{F652D6BB-A53D-4665-8E1D-2853E051455C}" type="presParOf" srcId="{AB880083-58F8-4DFD-A0BD-078482581BB4}" destId="{18BC4313-05CF-4164-9456-6B4525A03248}" srcOrd="13" destOrd="0" presId="urn:microsoft.com/office/officeart/2005/8/layout/radial6"/>
    <dgm:cxn modelId="{EA74732B-FEC7-4E0E-8150-A1AF9D737942}" type="presParOf" srcId="{AB880083-58F8-4DFD-A0BD-078482581BB4}" destId="{2B06F982-3067-4836-97D9-7D37E4C7B029}" srcOrd="14" destOrd="0" presId="urn:microsoft.com/office/officeart/2005/8/layout/radial6"/>
    <dgm:cxn modelId="{087CC60D-12A1-44B6-AD9E-EFFD6137C6EA}" type="presParOf" srcId="{AB880083-58F8-4DFD-A0BD-078482581BB4}" destId="{E55ECCBC-4ABC-4678-B96A-B250E58879F4}" srcOrd="15" destOrd="0" presId="urn:microsoft.com/office/officeart/2005/8/layout/radial6"/>
    <dgm:cxn modelId="{36E26B4B-0028-4034-8C3A-26BC11AA5015}" type="presParOf" srcId="{AB880083-58F8-4DFD-A0BD-078482581BB4}" destId="{2F65D813-B329-436C-8276-76F98954E292}" srcOrd="16" destOrd="0" presId="urn:microsoft.com/office/officeart/2005/8/layout/radial6"/>
    <dgm:cxn modelId="{320595F1-0A47-4F03-B359-A39CBE712AEC}" type="presParOf" srcId="{AB880083-58F8-4DFD-A0BD-078482581BB4}" destId="{D9C53DAE-EDD0-4165-9E70-9F004F84B41A}" srcOrd="17" destOrd="0" presId="urn:microsoft.com/office/officeart/2005/8/layout/radial6"/>
    <dgm:cxn modelId="{A8295F74-3105-418A-9E73-9D2AF75FB8E8}" type="presParOf" srcId="{AB880083-58F8-4DFD-A0BD-078482581BB4}" destId="{8A037F27-0B46-4613-88A4-4CA6FC5A530D}" srcOrd="18"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EAC35A5D-D280-4B4C-8E28-9587D2F276A0}" type="doc">
      <dgm:prSet loTypeId="urn:microsoft.com/office/officeart/2005/8/layout/radial1" loCatId="cycle" qsTypeId="urn:microsoft.com/office/officeart/2005/8/quickstyle/3d1" qsCatId="3D" csTypeId="urn:microsoft.com/office/officeart/2005/8/colors/accent5_4" csCatId="accent5" phldr="1"/>
      <dgm:spPr/>
      <dgm:t>
        <a:bodyPr/>
        <a:lstStyle/>
        <a:p>
          <a:endParaRPr lang="en-US"/>
        </a:p>
      </dgm:t>
    </dgm:pt>
    <dgm:pt modelId="{36CF3457-0366-4589-A489-783DBFD8A8EA}">
      <dgm:prSet phldrT="[Text]" custT="1"/>
      <dgm:spPr/>
      <dgm:t>
        <a:bodyPr/>
        <a:lstStyle/>
        <a:p>
          <a:r>
            <a:rPr lang="en-US" sz="2000" dirty="0" smtClean="0"/>
            <a:t>Social Responsibility  of Business  Towards…..</a:t>
          </a:r>
          <a:endParaRPr lang="en-US" sz="2000" dirty="0"/>
        </a:p>
      </dgm:t>
    </dgm:pt>
    <dgm:pt modelId="{60177943-6267-42C9-8A5A-25FF8C7EB5C5}" type="parTrans" cxnId="{91C6A049-4A3B-4745-9D04-2AB94DC05E08}">
      <dgm:prSet/>
      <dgm:spPr/>
      <dgm:t>
        <a:bodyPr/>
        <a:lstStyle/>
        <a:p>
          <a:endParaRPr lang="en-US"/>
        </a:p>
      </dgm:t>
    </dgm:pt>
    <dgm:pt modelId="{F5861505-97CA-4B09-AFB6-234071B0E2DE}" type="sibTrans" cxnId="{91C6A049-4A3B-4745-9D04-2AB94DC05E08}">
      <dgm:prSet/>
      <dgm:spPr/>
      <dgm:t>
        <a:bodyPr/>
        <a:lstStyle/>
        <a:p>
          <a:endParaRPr lang="en-US"/>
        </a:p>
      </dgm:t>
    </dgm:pt>
    <dgm:pt modelId="{431EFD2D-7274-4781-AD64-E5D8F88BCA2C}">
      <dgm:prSet phldrT="[Text]" custT="1"/>
      <dgm:spPr/>
      <dgm:t>
        <a:bodyPr/>
        <a:lstStyle/>
        <a:p>
          <a:r>
            <a:rPr lang="en-US" sz="1800" dirty="0" smtClean="0"/>
            <a:t>Employees or  workers</a:t>
          </a:r>
          <a:endParaRPr lang="en-US" sz="1800" dirty="0"/>
        </a:p>
      </dgm:t>
    </dgm:pt>
    <dgm:pt modelId="{45C1A453-EA77-4347-BABB-BCD11EC09E68}" type="parTrans" cxnId="{458370B6-CBCF-4CEA-A3CD-312F8BBDE499}">
      <dgm:prSet custT="1"/>
      <dgm:spPr/>
      <dgm:t>
        <a:bodyPr/>
        <a:lstStyle/>
        <a:p>
          <a:endParaRPr lang="en-US" sz="700"/>
        </a:p>
      </dgm:t>
    </dgm:pt>
    <dgm:pt modelId="{7B93A306-AB22-44F5-A69A-D8330E29127E}" type="sibTrans" cxnId="{458370B6-CBCF-4CEA-A3CD-312F8BBDE499}">
      <dgm:prSet/>
      <dgm:spPr/>
      <dgm:t>
        <a:bodyPr/>
        <a:lstStyle/>
        <a:p>
          <a:endParaRPr lang="en-US"/>
        </a:p>
      </dgm:t>
    </dgm:pt>
    <dgm:pt modelId="{7A51E174-1279-4BD8-B7D7-C99BB9E4F9D4}">
      <dgm:prSet phldrT="[Text]" custT="1"/>
      <dgm:spPr/>
      <dgm:t>
        <a:bodyPr/>
        <a:lstStyle/>
        <a:p>
          <a:r>
            <a:rPr lang="en-US" sz="1800" dirty="0" smtClean="0"/>
            <a:t>Local  Community</a:t>
          </a:r>
          <a:endParaRPr lang="en-US" sz="1800" dirty="0"/>
        </a:p>
      </dgm:t>
    </dgm:pt>
    <dgm:pt modelId="{30CC7CFF-5ABA-4C28-9AB2-0B3A97FB3BD1}" type="parTrans" cxnId="{CF3DB7DB-1AEA-4653-97B8-EA9FE20A0EEC}">
      <dgm:prSet custT="1"/>
      <dgm:spPr/>
      <dgm:t>
        <a:bodyPr/>
        <a:lstStyle/>
        <a:p>
          <a:endParaRPr lang="en-US" sz="700"/>
        </a:p>
      </dgm:t>
    </dgm:pt>
    <dgm:pt modelId="{EA8C2735-23F2-401A-B102-6205B05C2AD3}" type="sibTrans" cxnId="{CF3DB7DB-1AEA-4653-97B8-EA9FE20A0EEC}">
      <dgm:prSet/>
      <dgm:spPr/>
      <dgm:t>
        <a:bodyPr/>
        <a:lstStyle/>
        <a:p>
          <a:endParaRPr lang="en-US"/>
        </a:p>
      </dgm:t>
    </dgm:pt>
    <dgm:pt modelId="{07D4085E-C2BE-4EA4-9C03-422A3C7B3DBA}">
      <dgm:prSet phldrT="[Text]" custT="1"/>
      <dgm:spPr/>
      <dgm:t>
        <a:bodyPr/>
        <a:lstStyle/>
        <a:p>
          <a:r>
            <a:rPr lang="en-US" sz="1800" dirty="0" smtClean="0"/>
            <a:t>Environment</a:t>
          </a:r>
          <a:endParaRPr lang="en-US" sz="1800" dirty="0"/>
        </a:p>
      </dgm:t>
    </dgm:pt>
    <dgm:pt modelId="{CE5E6A19-2757-4EEC-8DFF-B0D0F6ADEEA2}" type="parTrans" cxnId="{BC47E1EC-8904-4C83-9DDE-324FA918558A}">
      <dgm:prSet custT="1"/>
      <dgm:spPr/>
      <dgm:t>
        <a:bodyPr/>
        <a:lstStyle/>
        <a:p>
          <a:endParaRPr lang="en-US" sz="700"/>
        </a:p>
      </dgm:t>
    </dgm:pt>
    <dgm:pt modelId="{7BED0D26-59C0-437F-A46D-D7825D1CE6BC}" type="sibTrans" cxnId="{BC47E1EC-8904-4C83-9DDE-324FA918558A}">
      <dgm:prSet/>
      <dgm:spPr/>
      <dgm:t>
        <a:bodyPr/>
        <a:lstStyle/>
        <a:p>
          <a:endParaRPr lang="en-US"/>
        </a:p>
      </dgm:t>
    </dgm:pt>
    <dgm:pt modelId="{6D480ACF-0641-443A-9B53-989D0EEC7982}">
      <dgm:prSet phldrT="[Text]" custT="1"/>
      <dgm:spPr/>
      <dgm:t>
        <a:bodyPr/>
        <a:lstStyle/>
        <a:p>
          <a:r>
            <a:rPr lang="en-US" sz="1800" dirty="0" smtClean="0"/>
            <a:t>General Public</a:t>
          </a:r>
          <a:endParaRPr lang="en-US" sz="1800" dirty="0"/>
        </a:p>
      </dgm:t>
    </dgm:pt>
    <dgm:pt modelId="{EFE8121F-98E5-44C3-849A-105F71B0E47F}" type="parTrans" cxnId="{728DFA2E-92C2-4332-9983-8FC3315631CC}">
      <dgm:prSet custT="1"/>
      <dgm:spPr/>
      <dgm:t>
        <a:bodyPr/>
        <a:lstStyle/>
        <a:p>
          <a:endParaRPr lang="en-US" sz="700"/>
        </a:p>
      </dgm:t>
    </dgm:pt>
    <dgm:pt modelId="{5849E57F-E0EA-40B4-BA07-73FD2F9A9C1A}" type="sibTrans" cxnId="{728DFA2E-92C2-4332-9983-8FC3315631CC}">
      <dgm:prSet/>
      <dgm:spPr/>
      <dgm:t>
        <a:bodyPr/>
        <a:lstStyle/>
        <a:p>
          <a:endParaRPr lang="en-US"/>
        </a:p>
      </dgm:t>
    </dgm:pt>
    <dgm:pt modelId="{FF7EDEB5-1790-42AE-88C6-11A5AE48DF87}">
      <dgm:prSet phldrT="[Text]" custT="1"/>
      <dgm:spPr/>
      <dgm:t>
        <a:bodyPr/>
        <a:lstStyle/>
        <a:p>
          <a:r>
            <a:rPr lang="en-US" sz="2000" dirty="0" smtClean="0"/>
            <a:t>Consumers  or Customers</a:t>
          </a:r>
          <a:endParaRPr lang="en-US" sz="2000" dirty="0"/>
        </a:p>
      </dgm:t>
    </dgm:pt>
    <dgm:pt modelId="{91D9BC83-CDF9-4958-943B-4BF2BA2E565C}" type="parTrans" cxnId="{0788CCF5-A879-4068-8CEE-7A76F3C66BDA}">
      <dgm:prSet custT="1"/>
      <dgm:spPr/>
      <dgm:t>
        <a:bodyPr/>
        <a:lstStyle/>
        <a:p>
          <a:endParaRPr lang="en-US" sz="700"/>
        </a:p>
      </dgm:t>
    </dgm:pt>
    <dgm:pt modelId="{0552EE85-2EBA-4462-9AD3-B717A519B7D1}" type="sibTrans" cxnId="{0788CCF5-A879-4068-8CEE-7A76F3C66BDA}">
      <dgm:prSet/>
      <dgm:spPr/>
      <dgm:t>
        <a:bodyPr/>
        <a:lstStyle/>
        <a:p>
          <a:endParaRPr lang="en-US"/>
        </a:p>
      </dgm:t>
    </dgm:pt>
    <dgm:pt modelId="{29BE4FEC-EFC7-487C-99A6-469C91C59C6B}">
      <dgm:prSet phldrT="[Text]" custT="1"/>
      <dgm:spPr/>
      <dgm:t>
        <a:bodyPr/>
        <a:lstStyle/>
        <a:p>
          <a:r>
            <a:rPr lang="en-US" sz="1800" dirty="0" smtClean="0"/>
            <a:t>Government OR its administrative Body</a:t>
          </a:r>
          <a:endParaRPr lang="en-US" sz="1800" dirty="0"/>
        </a:p>
      </dgm:t>
    </dgm:pt>
    <dgm:pt modelId="{38EE5053-284E-4940-85C6-BCA9E45AFFBF}" type="parTrans" cxnId="{675339A7-7E8F-481E-8757-5AB3583ED2FD}">
      <dgm:prSet custT="1"/>
      <dgm:spPr/>
      <dgm:t>
        <a:bodyPr/>
        <a:lstStyle/>
        <a:p>
          <a:endParaRPr lang="en-US" sz="700"/>
        </a:p>
      </dgm:t>
    </dgm:pt>
    <dgm:pt modelId="{4D0CFB69-A45B-453A-B8C1-13BC1471E1BD}" type="sibTrans" cxnId="{675339A7-7E8F-481E-8757-5AB3583ED2FD}">
      <dgm:prSet/>
      <dgm:spPr/>
      <dgm:t>
        <a:bodyPr/>
        <a:lstStyle/>
        <a:p>
          <a:endParaRPr lang="en-US"/>
        </a:p>
      </dgm:t>
    </dgm:pt>
    <dgm:pt modelId="{35AF8F3B-77EA-432B-883C-DD29181F20D1}" type="pres">
      <dgm:prSet presAssocID="{EAC35A5D-D280-4B4C-8E28-9587D2F276A0}" presName="cycle" presStyleCnt="0">
        <dgm:presLayoutVars>
          <dgm:chMax val="1"/>
          <dgm:dir/>
          <dgm:animLvl val="ctr"/>
          <dgm:resizeHandles val="exact"/>
        </dgm:presLayoutVars>
      </dgm:prSet>
      <dgm:spPr/>
    </dgm:pt>
    <dgm:pt modelId="{BAFDC0FF-FA55-4BF7-8748-2F4FE5E818A7}" type="pres">
      <dgm:prSet presAssocID="{36CF3457-0366-4589-A489-783DBFD8A8EA}" presName="centerShape" presStyleLbl="node0" presStyleIdx="0" presStyleCnt="1" custScaleX="113257"/>
      <dgm:spPr/>
      <dgm:t>
        <a:bodyPr/>
        <a:lstStyle/>
        <a:p>
          <a:endParaRPr lang="en-US"/>
        </a:p>
      </dgm:t>
    </dgm:pt>
    <dgm:pt modelId="{A469CF30-B282-4B30-B1BA-F55913A556C7}" type="pres">
      <dgm:prSet presAssocID="{45C1A453-EA77-4347-BABB-BCD11EC09E68}" presName="Name9" presStyleLbl="parChTrans1D2" presStyleIdx="0" presStyleCnt="6"/>
      <dgm:spPr/>
    </dgm:pt>
    <dgm:pt modelId="{2EF663D4-8476-48CC-B8D7-4B957B4B3E14}" type="pres">
      <dgm:prSet presAssocID="{45C1A453-EA77-4347-BABB-BCD11EC09E68}" presName="connTx" presStyleLbl="parChTrans1D2" presStyleIdx="0" presStyleCnt="6"/>
      <dgm:spPr/>
    </dgm:pt>
    <dgm:pt modelId="{9058A35D-D5D1-4E6D-824B-DCAA40D9E567}" type="pres">
      <dgm:prSet presAssocID="{431EFD2D-7274-4781-AD64-E5D8F88BCA2C}" presName="node" presStyleLbl="node1" presStyleIdx="0" presStyleCnt="6" custScaleX="130024">
        <dgm:presLayoutVars>
          <dgm:bulletEnabled val="1"/>
        </dgm:presLayoutVars>
      </dgm:prSet>
      <dgm:spPr/>
    </dgm:pt>
    <dgm:pt modelId="{0CA0F087-4109-4674-985C-80EF0D0518B0}" type="pres">
      <dgm:prSet presAssocID="{91D9BC83-CDF9-4958-943B-4BF2BA2E565C}" presName="Name9" presStyleLbl="parChTrans1D2" presStyleIdx="1" presStyleCnt="6"/>
      <dgm:spPr/>
    </dgm:pt>
    <dgm:pt modelId="{924DF0EA-94DB-42E5-9BC1-65BCF9FF23E4}" type="pres">
      <dgm:prSet presAssocID="{91D9BC83-CDF9-4958-943B-4BF2BA2E565C}" presName="connTx" presStyleLbl="parChTrans1D2" presStyleIdx="1" presStyleCnt="6"/>
      <dgm:spPr/>
    </dgm:pt>
    <dgm:pt modelId="{0D4567FB-5535-47CE-9779-4D6595E7DA6E}" type="pres">
      <dgm:prSet presAssocID="{FF7EDEB5-1790-42AE-88C6-11A5AE48DF87}" presName="node" presStyleLbl="node1" presStyleIdx="1" presStyleCnt="6" custScaleX="130346" custRadScaleRad="100063" custRadScaleInc="31701">
        <dgm:presLayoutVars>
          <dgm:bulletEnabled val="1"/>
        </dgm:presLayoutVars>
      </dgm:prSet>
      <dgm:spPr/>
    </dgm:pt>
    <dgm:pt modelId="{47A2126D-B563-4190-89A0-C193FC3F90B6}" type="pres">
      <dgm:prSet presAssocID="{38EE5053-284E-4940-85C6-BCA9E45AFFBF}" presName="Name9" presStyleLbl="parChTrans1D2" presStyleIdx="2" presStyleCnt="6"/>
      <dgm:spPr/>
    </dgm:pt>
    <dgm:pt modelId="{47A8E85A-4E2A-4D6B-9A8F-D1DDDD190E10}" type="pres">
      <dgm:prSet presAssocID="{38EE5053-284E-4940-85C6-BCA9E45AFFBF}" presName="connTx" presStyleLbl="parChTrans1D2" presStyleIdx="2" presStyleCnt="6"/>
      <dgm:spPr/>
    </dgm:pt>
    <dgm:pt modelId="{BA45E2BB-1E28-46E5-85E7-71477D2A248C}" type="pres">
      <dgm:prSet presAssocID="{29BE4FEC-EFC7-487C-99A6-469C91C59C6B}" presName="node" presStyleLbl="node1" presStyleIdx="2" presStyleCnt="6" custScaleX="128812" custRadScaleRad="112472" custRadScaleInc="356">
        <dgm:presLayoutVars>
          <dgm:bulletEnabled val="1"/>
        </dgm:presLayoutVars>
      </dgm:prSet>
      <dgm:spPr/>
    </dgm:pt>
    <dgm:pt modelId="{F0A826A8-E933-4DA8-B0F2-F254C1CD0335}" type="pres">
      <dgm:prSet presAssocID="{30CC7CFF-5ABA-4C28-9AB2-0B3A97FB3BD1}" presName="Name9" presStyleLbl="parChTrans1D2" presStyleIdx="3" presStyleCnt="6"/>
      <dgm:spPr/>
    </dgm:pt>
    <dgm:pt modelId="{51AAB378-EBE8-4453-BADA-34D3653F4941}" type="pres">
      <dgm:prSet presAssocID="{30CC7CFF-5ABA-4C28-9AB2-0B3A97FB3BD1}" presName="connTx" presStyleLbl="parChTrans1D2" presStyleIdx="3" presStyleCnt="6"/>
      <dgm:spPr/>
    </dgm:pt>
    <dgm:pt modelId="{37067D72-4B53-444B-A8D7-2FFCE9E0E6E3}" type="pres">
      <dgm:prSet presAssocID="{7A51E174-1279-4BD8-B7D7-C99BB9E4F9D4}" presName="node" presStyleLbl="node1" presStyleIdx="3" presStyleCnt="6" custScaleX="129653">
        <dgm:presLayoutVars>
          <dgm:bulletEnabled val="1"/>
        </dgm:presLayoutVars>
      </dgm:prSet>
      <dgm:spPr/>
    </dgm:pt>
    <dgm:pt modelId="{C62A604C-4E69-40B6-8A5C-F31B1C35502B}" type="pres">
      <dgm:prSet presAssocID="{CE5E6A19-2757-4EEC-8DFF-B0D0F6ADEEA2}" presName="Name9" presStyleLbl="parChTrans1D2" presStyleIdx="4" presStyleCnt="6"/>
      <dgm:spPr/>
    </dgm:pt>
    <dgm:pt modelId="{07D31F5B-8D2C-46D4-A8F8-3274D83A5460}" type="pres">
      <dgm:prSet presAssocID="{CE5E6A19-2757-4EEC-8DFF-B0D0F6ADEEA2}" presName="connTx" presStyleLbl="parChTrans1D2" presStyleIdx="4" presStyleCnt="6"/>
      <dgm:spPr/>
    </dgm:pt>
    <dgm:pt modelId="{347226C4-6143-4C97-985F-919FE177221B}" type="pres">
      <dgm:prSet presAssocID="{07D4085E-C2BE-4EA4-9C03-422A3C7B3DBA}" presName="node" presStyleLbl="node1" presStyleIdx="4" presStyleCnt="6" custScaleX="129406" custRadScaleRad="113217" custRadScaleInc="9950">
        <dgm:presLayoutVars>
          <dgm:bulletEnabled val="1"/>
        </dgm:presLayoutVars>
      </dgm:prSet>
      <dgm:spPr/>
    </dgm:pt>
    <dgm:pt modelId="{C66420F1-01E8-4CCF-8D28-5FEE8CD9D3CF}" type="pres">
      <dgm:prSet presAssocID="{EFE8121F-98E5-44C3-849A-105F71B0E47F}" presName="Name9" presStyleLbl="parChTrans1D2" presStyleIdx="5" presStyleCnt="6"/>
      <dgm:spPr/>
    </dgm:pt>
    <dgm:pt modelId="{2207131C-890D-4F82-9527-822711B9F4ED}" type="pres">
      <dgm:prSet presAssocID="{EFE8121F-98E5-44C3-849A-105F71B0E47F}" presName="connTx" presStyleLbl="parChTrans1D2" presStyleIdx="5" presStyleCnt="6"/>
      <dgm:spPr/>
    </dgm:pt>
    <dgm:pt modelId="{4BBB6455-1AE6-4B87-B48E-4B312F10431F}" type="pres">
      <dgm:prSet presAssocID="{6D480ACF-0641-443A-9B53-989D0EEC7982}" presName="node" presStyleLbl="node1" presStyleIdx="5" presStyleCnt="6" custScaleX="132970" custRadScaleRad="103370" custRadScaleInc="-16878">
        <dgm:presLayoutVars>
          <dgm:bulletEnabled val="1"/>
        </dgm:presLayoutVars>
      </dgm:prSet>
      <dgm:spPr/>
    </dgm:pt>
  </dgm:ptLst>
  <dgm:cxnLst>
    <dgm:cxn modelId="{728DFA2E-92C2-4332-9983-8FC3315631CC}" srcId="{36CF3457-0366-4589-A489-783DBFD8A8EA}" destId="{6D480ACF-0641-443A-9B53-989D0EEC7982}" srcOrd="5" destOrd="0" parTransId="{EFE8121F-98E5-44C3-849A-105F71B0E47F}" sibTransId="{5849E57F-E0EA-40B4-BA07-73FD2F9A9C1A}"/>
    <dgm:cxn modelId="{CF3DB7DB-1AEA-4653-97B8-EA9FE20A0EEC}" srcId="{36CF3457-0366-4589-A489-783DBFD8A8EA}" destId="{7A51E174-1279-4BD8-B7D7-C99BB9E4F9D4}" srcOrd="3" destOrd="0" parTransId="{30CC7CFF-5ABA-4C28-9AB2-0B3A97FB3BD1}" sibTransId="{EA8C2735-23F2-401A-B102-6205B05C2AD3}"/>
    <dgm:cxn modelId="{458370B6-CBCF-4CEA-A3CD-312F8BBDE499}" srcId="{36CF3457-0366-4589-A489-783DBFD8A8EA}" destId="{431EFD2D-7274-4781-AD64-E5D8F88BCA2C}" srcOrd="0" destOrd="0" parTransId="{45C1A453-EA77-4347-BABB-BCD11EC09E68}" sibTransId="{7B93A306-AB22-44F5-A69A-D8330E29127E}"/>
    <dgm:cxn modelId="{BC47E1EC-8904-4C83-9DDE-324FA918558A}" srcId="{36CF3457-0366-4589-A489-783DBFD8A8EA}" destId="{07D4085E-C2BE-4EA4-9C03-422A3C7B3DBA}" srcOrd="4" destOrd="0" parTransId="{CE5E6A19-2757-4EEC-8DFF-B0D0F6ADEEA2}" sibTransId="{7BED0D26-59C0-437F-A46D-D7825D1CE6BC}"/>
    <dgm:cxn modelId="{F1829E4C-34C4-43B0-B287-F2B6093D8BAA}" type="presOf" srcId="{6D480ACF-0641-443A-9B53-989D0EEC7982}" destId="{4BBB6455-1AE6-4B87-B48E-4B312F10431F}" srcOrd="0" destOrd="0" presId="urn:microsoft.com/office/officeart/2005/8/layout/radial1"/>
    <dgm:cxn modelId="{FD18AD66-7EA6-4A1A-9913-F755FBB00D0E}" type="presOf" srcId="{FF7EDEB5-1790-42AE-88C6-11A5AE48DF87}" destId="{0D4567FB-5535-47CE-9779-4D6595E7DA6E}" srcOrd="0" destOrd="0" presId="urn:microsoft.com/office/officeart/2005/8/layout/radial1"/>
    <dgm:cxn modelId="{F93837FB-7181-45B3-B5D1-3BD52181F5EE}" type="presOf" srcId="{45C1A453-EA77-4347-BABB-BCD11EC09E68}" destId="{2EF663D4-8476-48CC-B8D7-4B957B4B3E14}" srcOrd="1" destOrd="0" presId="urn:microsoft.com/office/officeart/2005/8/layout/radial1"/>
    <dgm:cxn modelId="{67E86281-4704-4C63-8E80-F06DAC835694}" type="presOf" srcId="{91D9BC83-CDF9-4958-943B-4BF2BA2E565C}" destId="{0CA0F087-4109-4674-985C-80EF0D0518B0}" srcOrd="0" destOrd="0" presId="urn:microsoft.com/office/officeart/2005/8/layout/radial1"/>
    <dgm:cxn modelId="{61AA8211-04B9-47F3-A677-8C61F7667F5F}" type="presOf" srcId="{36CF3457-0366-4589-A489-783DBFD8A8EA}" destId="{BAFDC0FF-FA55-4BF7-8748-2F4FE5E818A7}" srcOrd="0" destOrd="0" presId="urn:microsoft.com/office/officeart/2005/8/layout/radial1"/>
    <dgm:cxn modelId="{0788CCF5-A879-4068-8CEE-7A76F3C66BDA}" srcId="{36CF3457-0366-4589-A489-783DBFD8A8EA}" destId="{FF7EDEB5-1790-42AE-88C6-11A5AE48DF87}" srcOrd="1" destOrd="0" parTransId="{91D9BC83-CDF9-4958-943B-4BF2BA2E565C}" sibTransId="{0552EE85-2EBA-4462-9AD3-B717A519B7D1}"/>
    <dgm:cxn modelId="{CFF9FF42-F2CB-47F8-8DEF-97FFF3EB276D}" type="presOf" srcId="{45C1A453-EA77-4347-BABB-BCD11EC09E68}" destId="{A469CF30-B282-4B30-B1BA-F55913A556C7}" srcOrd="0" destOrd="0" presId="urn:microsoft.com/office/officeart/2005/8/layout/radial1"/>
    <dgm:cxn modelId="{7B4446E2-661A-4F2F-AA7D-B4BB7F442310}" type="presOf" srcId="{07D4085E-C2BE-4EA4-9C03-422A3C7B3DBA}" destId="{347226C4-6143-4C97-985F-919FE177221B}" srcOrd="0" destOrd="0" presId="urn:microsoft.com/office/officeart/2005/8/layout/radial1"/>
    <dgm:cxn modelId="{C9F2074D-FA1B-431D-BEFB-A3AC012E6E3E}" type="presOf" srcId="{30CC7CFF-5ABA-4C28-9AB2-0B3A97FB3BD1}" destId="{F0A826A8-E933-4DA8-B0F2-F254C1CD0335}" srcOrd="0" destOrd="0" presId="urn:microsoft.com/office/officeart/2005/8/layout/radial1"/>
    <dgm:cxn modelId="{90B30324-7640-4A6D-8C5F-45939A5C8D72}" type="presOf" srcId="{EAC35A5D-D280-4B4C-8E28-9587D2F276A0}" destId="{35AF8F3B-77EA-432B-883C-DD29181F20D1}" srcOrd="0" destOrd="0" presId="urn:microsoft.com/office/officeart/2005/8/layout/radial1"/>
    <dgm:cxn modelId="{4EB7B03C-DF11-45A2-96A6-3DE18794639E}" type="presOf" srcId="{EFE8121F-98E5-44C3-849A-105F71B0E47F}" destId="{2207131C-890D-4F82-9527-822711B9F4ED}" srcOrd="1" destOrd="0" presId="urn:microsoft.com/office/officeart/2005/8/layout/radial1"/>
    <dgm:cxn modelId="{F4421B51-D69E-4260-9F40-086AB5A67BB7}" type="presOf" srcId="{38EE5053-284E-4940-85C6-BCA9E45AFFBF}" destId="{47A8E85A-4E2A-4D6B-9A8F-D1DDDD190E10}" srcOrd="1" destOrd="0" presId="urn:microsoft.com/office/officeart/2005/8/layout/radial1"/>
    <dgm:cxn modelId="{CD70F6CE-7087-4E15-9620-616E6608ED1E}" type="presOf" srcId="{EFE8121F-98E5-44C3-849A-105F71B0E47F}" destId="{C66420F1-01E8-4CCF-8D28-5FEE8CD9D3CF}" srcOrd="0" destOrd="0" presId="urn:microsoft.com/office/officeart/2005/8/layout/radial1"/>
    <dgm:cxn modelId="{91C6A049-4A3B-4745-9D04-2AB94DC05E08}" srcId="{EAC35A5D-D280-4B4C-8E28-9587D2F276A0}" destId="{36CF3457-0366-4589-A489-783DBFD8A8EA}" srcOrd="0" destOrd="0" parTransId="{60177943-6267-42C9-8A5A-25FF8C7EB5C5}" sibTransId="{F5861505-97CA-4B09-AFB6-234071B0E2DE}"/>
    <dgm:cxn modelId="{11901F00-4303-4AB9-8022-DB0A1C0231BC}" type="presOf" srcId="{CE5E6A19-2757-4EEC-8DFF-B0D0F6ADEEA2}" destId="{C62A604C-4E69-40B6-8A5C-F31B1C35502B}" srcOrd="0" destOrd="0" presId="urn:microsoft.com/office/officeart/2005/8/layout/radial1"/>
    <dgm:cxn modelId="{9635BEBB-72ED-44E1-BBAA-DBB9FCA3A3F9}" type="presOf" srcId="{38EE5053-284E-4940-85C6-BCA9E45AFFBF}" destId="{47A2126D-B563-4190-89A0-C193FC3F90B6}" srcOrd="0" destOrd="0" presId="urn:microsoft.com/office/officeart/2005/8/layout/radial1"/>
    <dgm:cxn modelId="{985A8E19-A776-4A8D-89B7-6C719A840535}" type="presOf" srcId="{91D9BC83-CDF9-4958-943B-4BF2BA2E565C}" destId="{924DF0EA-94DB-42E5-9BC1-65BCF9FF23E4}" srcOrd="1" destOrd="0" presId="urn:microsoft.com/office/officeart/2005/8/layout/radial1"/>
    <dgm:cxn modelId="{A99E594C-69C8-49F7-A120-CC8CD1F56263}" type="presOf" srcId="{30CC7CFF-5ABA-4C28-9AB2-0B3A97FB3BD1}" destId="{51AAB378-EBE8-4453-BADA-34D3653F4941}" srcOrd="1" destOrd="0" presId="urn:microsoft.com/office/officeart/2005/8/layout/radial1"/>
    <dgm:cxn modelId="{3C1D25BB-FAD2-4DFE-B98E-667A6A645871}" type="presOf" srcId="{29BE4FEC-EFC7-487C-99A6-469C91C59C6B}" destId="{BA45E2BB-1E28-46E5-85E7-71477D2A248C}" srcOrd="0" destOrd="0" presId="urn:microsoft.com/office/officeart/2005/8/layout/radial1"/>
    <dgm:cxn modelId="{5C87C3EE-1D7F-4F39-B4E2-CAEAB3714A93}" type="presOf" srcId="{431EFD2D-7274-4781-AD64-E5D8F88BCA2C}" destId="{9058A35D-D5D1-4E6D-824B-DCAA40D9E567}" srcOrd="0" destOrd="0" presId="urn:microsoft.com/office/officeart/2005/8/layout/radial1"/>
    <dgm:cxn modelId="{AF5F2E93-7F52-4120-B551-F06A7FD86B6A}" type="presOf" srcId="{7A51E174-1279-4BD8-B7D7-C99BB9E4F9D4}" destId="{37067D72-4B53-444B-A8D7-2FFCE9E0E6E3}" srcOrd="0" destOrd="0" presId="urn:microsoft.com/office/officeart/2005/8/layout/radial1"/>
    <dgm:cxn modelId="{68670211-67EF-4D15-B21C-E88552FCF696}" type="presOf" srcId="{CE5E6A19-2757-4EEC-8DFF-B0D0F6ADEEA2}" destId="{07D31F5B-8D2C-46D4-A8F8-3274D83A5460}" srcOrd="1" destOrd="0" presId="urn:microsoft.com/office/officeart/2005/8/layout/radial1"/>
    <dgm:cxn modelId="{675339A7-7E8F-481E-8757-5AB3583ED2FD}" srcId="{36CF3457-0366-4589-A489-783DBFD8A8EA}" destId="{29BE4FEC-EFC7-487C-99A6-469C91C59C6B}" srcOrd="2" destOrd="0" parTransId="{38EE5053-284E-4940-85C6-BCA9E45AFFBF}" sibTransId="{4D0CFB69-A45B-453A-B8C1-13BC1471E1BD}"/>
    <dgm:cxn modelId="{3D62B213-5DC4-4CD4-9C87-4A0ED1A3F9F3}" type="presParOf" srcId="{35AF8F3B-77EA-432B-883C-DD29181F20D1}" destId="{BAFDC0FF-FA55-4BF7-8748-2F4FE5E818A7}" srcOrd="0" destOrd="0" presId="urn:microsoft.com/office/officeart/2005/8/layout/radial1"/>
    <dgm:cxn modelId="{D1D8FF3C-3B5B-461A-AE88-30CA4B4EF98B}" type="presParOf" srcId="{35AF8F3B-77EA-432B-883C-DD29181F20D1}" destId="{A469CF30-B282-4B30-B1BA-F55913A556C7}" srcOrd="1" destOrd="0" presId="urn:microsoft.com/office/officeart/2005/8/layout/radial1"/>
    <dgm:cxn modelId="{CBA8419A-70A4-4640-ABCA-BAA032259166}" type="presParOf" srcId="{A469CF30-B282-4B30-B1BA-F55913A556C7}" destId="{2EF663D4-8476-48CC-B8D7-4B957B4B3E14}" srcOrd="0" destOrd="0" presId="urn:microsoft.com/office/officeart/2005/8/layout/radial1"/>
    <dgm:cxn modelId="{F36EFEB7-E275-4833-B6C3-685F7B9FDE55}" type="presParOf" srcId="{35AF8F3B-77EA-432B-883C-DD29181F20D1}" destId="{9058A35D-D5D1-4E6D-824B-DCAA40D9E567}" srcOrd="2" destOrd="0" presId="urn:microsoft.com/office/officeart/2005/8/layout/radial1"/>
    <dgm:cxn modelId="{67BAEB19-312E-44A4-8E5D-DE5900211E5D}" type="presParOf" srcId="{35AF8F3B-77EA-432B-883C-DD29181F20D1}" destId="{0CA0F087-4109-4674-985C-80EF0D0518B0}" srcOrd="3" destOrd="0" presId="urn:microsoft.com/office/officeart/2005/8/layout/radial1"/>
    <dgm:cxn modelId="{F8F39CBB-700E-4B13-9311-1CA3880DC45F}" type="presParOf" srcId="{0CA0F087-4109-4674-985C-80EF0D0518B0}" destId="{924DF0EA-94DB-42E5-9BC1-65BCF9FF23E4}" srcOrd="0" destOrd="0" presId="urn:microsoft.com/office/officeart/2005/8/layout/radial1"/>
    <dgm:cxn modelId="{BAF76752-4247-4714-8AC9-ECD9A035FD57}" type="presParOf" srcId="{35AF8F3B-77EA-432B-883C-DD29181F20D1}" destId="{0D4567FB-5535-47CE-9779-4D6595E7DA6E}" srcOrd="4" destOrd="0" presId="urn:microsoft.com/office/officeart/2005/8/layout/radial1"/>
    <dgm:cxn modelId="{9C098DB6-A07C-4C1A-A82C-EFD00BBCD695}" type="presParOf" srcId="{35AF8F3B-77EA-432B-883C-DD29181F20D1}" destId="{47A2126D-B563-4190-89A0-C193FC3F90B6}" srcOrd="5" destOrd="0" presId="urn:microsoft.com/office/officeart/2005/8/layout/radial1"/>
    <dgm:cxn modelId="{9C091EF8-9972-4096-8EC1-EB919C249C89}" type="presParOf" srcId="{47A2126D-B563-4190-89A0-C193FC3F90B6}" destId="{47A8E85A-4E2A-4D6B-9A8F-D1DDDD190E10}" srcOrd="0" destOrd="0" presId="urn:microsoft.com/office/officeart/2005/8/layout/radial1"/>
    <dgm:cxn modelId="{F4369F29-7E75-4B3E-9787-AD1241C08537}" type="presParOf" srcId="{35AF8F3B-77EA-432B-883C-DD29181F20D1}" destId="{BA45E2BB-1E28-46E5-85E7-71477D2A248C}" srcOrd="6" destOrd="0" presId="urn:microsoft.com/office/officeart/2005/8/layout/radial1"/>
    <dgm:cxn modelId="{A8EAF03A-915E-467E-A274-02031A426BD9}" type="presParOf" srcId="{35AF8F3B-77EA-432B-883C-DD29181F20D1}" destId="{F0A826A8-E933-4DA8-B0F2-F254C1CD0335}" srcOrd="7" destOrd="0" presId="urn:microsoft.com/office/officeart/2005/8/layout/radial1"/>
    <dgm:cxn modelId="{7DB77301-B57D-4E25-89C6-997D31B4A7C8}" type="presParOf" srcId="{F0A826A8-E933-4DA8-B0F2-F254C1CD0335}" destId="{51AAB378-EBE8-4453-BADA-34D3653F4941}" srcOrd="0" destOrd="0" presId="urn:microsoft.com/office/officeart/2005/8/layout/radial1"/>
    <dgm:cxn modelId="{41203B21-BACE-4A44-918A-2E95C91133C5}" type="presParOf" srcId="{35AF8F3B-77EA-432B-883C-DD29181F20D1}" destId="{37067D72-4B53-444B-A8D7-2FFCE9E0E6E3}" srcOrd="8" destOrd="0" presId="urn:microsoft.com/office/officeart/2005/8/layout/radial1"/>
    <dgm:cxn modelId="{ADD634ED-6A81-4C9A-8763-2A44FB05E7EE}" type="presParOf" srcId="{35AF8F3B-77EA-432B-883C-DD29181F20D1}" destId="{C62A604C-4E69-40B6-8A5C-F31B1C35502B}" srcOrd="9" destOrd="0" presId="urn:microsoft.com/office/officeart/2005/8/layout/radial1"/>
    <dgm:cxn modelId="{FDBCBEC6-768D-432E-B9C6-7B2CAA3A79D2}" type="presParOf" srcId="{C62A604C-4E69-40B6-8A5C-F31B1C35502B}" destId="{07D31F5B-8D2C-46D4-A8F8-3274D83A5460}" srcOrd="0" destOrd="0" presId="urn:microsoft.com/office/officeart/2005/8/layout/radial1"/>
    <dgm:cxn modelId="{412A7479-914D-4111-A222-A465C46EE682}" type="presParOf" srcId="{35AF8F3B-77EA-432B-883C-DD29181F20D1}" destId="{347226C4-6143-4C97-985F-919FE177221B}" srcOrd="10" destOrd="0" presId="urn:microsoft.com/office/officeart/2005/8/layout/radial1"/>
    <dgm:cxn modelId="{303D21C6-5443-4395-8CF5-E6E141343703}" type="presParOf" srcId="{35AF8F3B-77EA-432B-883C-DD29181F20D1}" destId="{C66420F1-01E8-4CCF-8D28-5FEE8CD9D3CF}" srcOrd="11" destOrd="0" presId="urn:microsoft.com/office/officeart/2005/8/layout/radial1"/>
    <dgm:cxn modelId="{5AB0E8A2-6EE9-4534-BB14-6715D03BE520}" type="presParOf" srcId="{C66420F1-01E8-4CCF-8D28-5FEE8CD9D3CF}" destId="{2207131C-890D-4F82-9527-822711B9F4ED}" srcOrd="0" destOrd="0" presId="urn:microsoft.com/office/officeart/2005/8/layout/radial1"/>
    <dgm:cxn modelId="{3FC16BDA-724B-4B21-96B0-9861D8D34927}" type="presParOf" srcId="{35AF8F3B-77EA-432B-883C-DD29181F20D1}" destId="{4BBB6455-1AE6-4B87-B48E-4B312F10431F}" srcOrd="12"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4F392E-57D2-48B0-8130-00384EEA7A5F}" type="datetimeFigureOut">
              <a:rPr lang="en-US" smtClean="0"/>
              <a:t>6/11/2019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8CA775-FF57-4AD2-8ED1-DE18105FC96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8B8919-A3D0-40B0-8D7F-3AD4D53A4FA8}" type="datetimeFigureOut">
              <a:rPr lang="en-US" smtClean="0"/>
              <a:t>6/11/2019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9C2E80-3EF5-4DEE-AEF4-EF4CA1B11D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9C2E80-3EF5-4DEE-AEF4-EF4CA1B11D78}"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18534-B812-402F-BC17-4C6ECB33D7F8}"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158960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18534-B812-402F-BC17-4C6ECB33D7F8}"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182544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18534-B812-402F-BC17-4C6ECB33D7F8}"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68815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18534-B812-402F-BC17-4C6ECB33D7F8}"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5073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18534-B812-402F-BC17-4C6ECB33D7F8}" type="datetimeFigureOut">
              <a:rPr lang="en-US" smtClean="0"/>
              <a:pPr/>
              <a:t>6/11/2019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99424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18534-B812-402F-BC17-4C6ECB33D7F8}"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51734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18534-B812-402F-BC17-4C6ECB33D7F8}" type="datetimeFigureOut">
              <a:rPr lang="en-US" smtClean="0"/>
              <a:pPr/>
              <a:t>6/11/2019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82718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18534-B812-402F-BC17-4C6ECB33D7F8}" type="datetimeFigureOut">
              <a:rPr lang="en-US" smtClean="0"/>
              <a:pPr/>
              <a:t>6/11/2019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63264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18534-B812-402F-BC17-4C6ECB33D7F8}" type="datetimeFigureOut">
              <a:rPr lang="en-US" smtClean="0"/>
              <a:pPr/>
              <a:t>6/11/2019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233740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18534-B812-402F-BC17-4C6ECB33D7F8}"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01967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90"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18534-B812-402F-BC17-4C6ECB33D7F8}" type="datetimeFigureOut">
              <a:rPr lang="en-US" smtClean="0"/>
              <a:pPr/>
              <a:t>6/11/2019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389510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18534-B812-402F-BC17-4C6ECB33D7F8}" type="datetimeFigureOut">
              <a:rPr lang="en-US" smtClean="0"/>
              <a:pPr/>
              <a:t>6/11/2019</a:t>
            </a:fld>
            <a:endParaRPr lang="en-US"/>
          </a:p>
        </p:txBody>
      </p:sp>
      <p:sp>
        <p:nvSpPr>
          <p:cNvPr id="5" name="Footer Placeholder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B1CD0-C893-42DE-B743-487F40740471}" type="slidenum">
              <a:rPr lang="en-US" smtClean="0"/>
              <a:pPr/>
              <a:t>‹#›</a:t>
            </a:fld>
            <a:endParaRPr lang="en-US"/>
          </a:p>
        </p:txBody>
      </p:sp>
    </p:spTree>
    <p:extLst>
      <p:ext uri="{BB962C8B-B14F-4D97-AF65-F5344CB8AC3E}">
        <p14:creationId xmlns:p14="http://schemas.microsoft.com/office/powerpoint/2010/main" xmlns="" val="675710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7208"/>
            <a:ext cx="9144000" cy="2387600"/>
          </a:xfrm>
        </p:spPr>
        <p:txBody>
          <a:bodyPr>
            <a:normAutofit/>
          </a:bodyPr>
          <a:lstStyle/>
          <a:p>
            <a:r>
              <a:rPr lang="en-US" b="1" dirty="0" smtClean="0"/>
              <a:t>Business organisation</a:t>
            </a:r>
            <a:br>
              <a:rPr lang="en-US" b="1" dirty="0" smtClean="0"/>
            </a:br>
            <a:r>
              <a:rPr lang="en-US" b="1" dirty="0" smtClean="0"/>
              <a:t>Unit 1</a:t>
            </a:r>
            <a:endParaRPr lang="en-US" dirty="0"/>
          </a:p>
        </p:txBody>
      </p:sp>
      <p:sp>
        <p:nvSpPr>
          <p:cNvPr id="3" name="Subtitle 2"/>
          <p:cNvSpPr>
            <a:spLocks noGrp="1"/>
          </p:cNvSpPr>
          <p:nvPr>
            <p:ph type="subTitle" idx="1"/>
          </p:nvPr>
        </p:nvSpPr>
        <p:spPr/>
        <p:txBody>
          <a:bodyPr>
            <a:normAutofit/>
          </a:bodyPr>
          <a:lstStyle/>
          <a:p>
            <a:r>
              <a:rPr lang="en-US" sz="6000" b="1" dirty="0"/>
              <a:t>I</a:t>
            </a:r>
            <a:r>
              <a:rPr lang="en-US" sz="6000" b="1" dirty="0" smtClean="0"/>
              <a:t>ntroduction</a:t>
            </a:r>
            <a:endParaRPr lang="en-US" sz="6000" b="1" dirty="0"/>
          </a:p>
        </p:txBody>
      </p:sp>
    </p:spTree>
    <p:extLst>
      <p:ext uri="{BB962C8B-B14F-4D97-AF65-F5344CB8AC3E}">
        <p14:creationId xmlns:p14="http://schemas.microsoft.com/office/powerpoint/2010/main" xmlns="" val="16225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365125"/>
            <a:ext cx="10515600" cy="964911"/>
          </a:xfrm>
        </p:spPr>
        <p:txBody>
          <a:bodyPr/>
          <a:lstStyle/>
          <a:p>
            <a:r>
              <a:rPr lang="en-US" dirty="0" smtClean="0"/>
              <a:t>Differences Between Trade and Aids to Trade</a:t>
            </a:r>
            <a:endParaRPr lang="en-US" dirty="0"/>
          </a:p>
        </p:txBody>
      </p:sp>
      <p:pic>
        <p:nvPicPr>
          <p:cNvPr id="30722" name="Picture 2"/>
          <p:cNvPicPr>
            <a:picLocks noGrp="1" noChangeAspect="1" noChangeArrowheads="1"/>
          </p:cNvPicPr>
          <p:nvPr>
            <p:ph idx="1"/>
          </p:nvPr>
        </p:nvPicPr>
        <p:blipFill>
          <a:blip r:embed="rId2"/>
          <a:srcRect/>
          <a:stretch>
            <a:fillRect/>
          </a:stretch>
        </p:blipFill>
        <p:spPr bwMode="auto">
          <a:xfrm>
            <a:off x="1205345" y="1274618"/>
            <a:ext cx="9337964" cy="515389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4" y="365126"/>
            <a:ext cx="10515600" cy="923348"/>
          </a:xfrm>
        </p:spPr>
        <p:txBody>
          <a:bodyPr/>
          <a:lstStyle/>
          <a:p>
            <a:r>
              <a:rPr lang="en-US" b="1" u="sng" dirty="0" smtClean="0"/>
              <a:t>Steps to start a new Business Enterprise</a:t>
            </a:r>
            <a:endParaRPr lang="en-US" b="1" u="sng" dirty="0"/>
          </a:p>
        </p:txBody>
      </p:sp>
      <p:sp>
        <p:nvSpPr>
          <p:cNvPr id="6" name="Content Placeholder 5"/>
          <p:cNvSpPr>
            <a:spLocks noGrp="1"/>
          </p:cNvSpPr>
          <p:nvPr>
            <p:ph idx="1"/>
          </p:nvPr>
        </p:nvSpPr>
        <p:spPr>
          <a:xfrm>
            <a:off x="838204" y="1288474"/>
            <a:ext cx="10515600" cy="4888490"/>
          </a:xfrm>
        </p:spPr>
        <p:txBody>
          <a:bodyPr>
            <a:normAutofit fontScale="92500" lnSpcReduction="20000"/>
          </a:bodyPr>
          <a:lstStyle/>
          <a:p>
            <a:r>
              <a:rPr lang="en-US" dirty="0" smtClean="0"/>
              <a:t>Determination of Objectives</a:t>
            </a:r>
          </a:p>
          <a:p>
            <a:r>
              <a:rPr lang="en-US" dirty="0" smtClean="0"/>
              <a:t>Selection of business activity</a:t>
            </a:r>
          </a:p>
          <a:p>
            <a:r>
              <a:rPr lang="en-US" dirty="0" smtClean="0"/>
              <a:t>Size of business Unit</a:t>
            </a:r>
          </a:p>
          <a:p>
            <a:r>
              <a:rPr lang="en-US" dirty="0" smtClean="0"/>
              <a:t>Form of business enterprise</a:t>
            </a:r>
          </a:p>
          <a:p>
            <a:r>
              <a:rPr lang="en-US" dirty="0" smtClean="0"/>
              <a:t>Location of Business</a:t>
            </a:r>
          </a:p>
          <a:p>
            <a:r>
              <a:rPr lang="en-US" dirty="0" smtClean="0"/>
              <a:t>Financial Planning</a:t>
            </a:r>
          </a:p>
          <a:p>
            <a:r>
              <a:rPr lang="en-US" dirty="0" smtClean="0"/>
              <a:t>Selection of Technology</a:t>
            </a:r>
          </a:p>
          <a:p>
            <a:r>
              <a:rPr lang="en-US" dirty="0" smtClean="0"/>
              <a:t>Procedural and Legal Formalities</a:t>
            </a:r>
          </a:p>
          <a:p>
            <a:r>
              <a:rPr lang="en-US" dirty="0" smtClean="0"/>
              <a:t>Building Internal Organisation</a:t>
            </a:r>
          </a:p>
          <a:p>
            <a:r>
              <a:rPr lang="en-US" dirty="0" smtClean="0"/>
              <a:t>Manpower Planning</a:t>
            </a:r>
          </a:p>
          <a:p>
            <a:r>
              <a:rPr lang="en-US" dirty="0" smtClean="0"/>
              <a:t>Tax Planning</a:t>
            </a:r>
          </a:p>
          <a:p>
            <a:r>
              <a:rPr lang="en-US" dirty="0" smtClean="0"/>
              <a:t>Launching Business Enterprise</a:t>
            </a:r>
          </a:p>
          <a:p>
            <a:endParaRPr lang="en-US" dirty="0"/>
          </a:p>
        </p:txBody>
      </p:sp>
    </p:spTree>
    <p:extLst>
      <p:ext uri="{BB962C8B-B14F-4D97-AF65-F5344CB8AC3E}">
        <p14:creationId xmlns:p14="http://schemas.microsoft.com/office/powerpoint/2010/main" xmlns="" val="1661370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5" y="2425746"/>
            <a:ext cx="10515600" cy="1325563"/>
          </a:xfrm>
        </p:spPr>
        <p:txBody>
          <a:bodyPr/>
          <a:lstStyle/>
          <a:p>
            <a:pPr algn="ctr"/>
            <a:r>
              <a:rPr lang="en-US" dirty="0" smtClean="0"/>
              <a:t>SOCIAL RESPONSIBILITY OF BUSINESS</a:t>
            </a:r>
            <a:endParaRPr lang="en-US" dirty="0"/>
          </a:p>
        </p:txBody>
      </p:sp>
    </p:spTree>
    <p:extLst>
      <p:ext uri="{BB962C8B-B14F-4D97-AF65-F5344CB8AC3E}">
        <p14:creationId xmlns:p14="http://schemas.microsoft.com/office/powerpoint/2010/main" xmlns="" val="276383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90945" y="594975"/>
          <a:ext cx="594821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p:cNvSpPr>
            <a:spLocks noGrp="1"/>
          </p:cNvSpPr>
          <p:nvPr>
            <p:ph sz="quarter" idx="4"/>
          </p:nvPr>
        </p:nvSpPr>
        <p:spPr>
          <a:xfrm>
            <a:off x="6373091" y="332509"/>
            <a:ext cx="4982300" cy="5857155"/>
          </a:xfrm>
        </p:spPr>
        <p:txBody>
          <a:bodyPr/>
          <a:lstStyle/>
          <a:p>
            <a:r>
              <a:rPr lang="en-US" b="1" dirty="0" smtClean="0"/>
              <a:t>The social responsibility of business means various obligations or responsibilities or duties that a business-organization has towards the society within which it exists and operates from.</a:t>
            </a:r>
            <a:endParaRPr lang="en-US" dirty="0" smtClean="0"/>
          </a:p>
          <a:p>
            <a:endParaRPr lang="en-US" dirty="0"/>
          </a:p>
        </p:txBody>
      </p:sp>
    </p:spTree>
    <p:extLst>
      <p:ext uri="{BB962C8B-B14F-4D97-AF65-F5344CB8AC3E}">
        <p14:creationId xmlns:p14="http://schemas.microsoft.com/office/powerpoint/2010/main" xmlns="" val="38880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948" y="682580"/>
            <a:ext cx="9174052" cy="5422006"/>
          </a:xfrm>
        </p:spPr>
        <p:txBody>
          <a:bodyPr>
            <a:normAutofit/>
          </a:bodyPr>
          <a:lstStyle/>
          <a:p>
            <a:pPr algn="just"/>
            <a:endParaRPr lang="en-US" b="1" dirty="0" smtClean="0"/>
          </a:p>
          <a:p>
            <a:pPr algn="just"/>
            <a:r>
              <a:rPr lang="en-US" b="1" u="sng" dirty="0" smtClean="0"/>
              <a:t>Meaning and Definition of Business</a:t>
            </a:r>
            <a:endParaRPr lang="en-US" b="1" u="sng" dirty="0" smtClean="0"/>
          </a:p>
          <a:p>
            <a:pPr algn="just"/>
            <a:endParaRPr lang="en-US" b="1" dirty="0" smtClean="0"/>
          </a:p>
          <a:p>
            <a:pPr algn="just"/>
            <a:r>
              <a:rPr lang="en-US" b="1" dirty="0" smtClean="0"/>
              <a:t>The </a:t>
            </a:r>
            <a:r>
              <a:rPr lang="en-US" b="1" dirty="0"/>
              <a:t>word business literally means a state of being busy. It may be defined as an activity concerned with the production and exchange of goods and services with the objective of earning profits.</a:t>
            </a:r>
            <a:endParaRPr lang="en-US" dirty="0"/>
          </a:p>
          <a:p>
            <a:pPr algn="just"/>
            <a:r>
              <a:rPr lang="en-US" b="1" u="sng" dirty="0"/>
              <a:t>Definition of business:</a:t>
            </a:r>
            <a:endParaRPr lang="en-US" u="sng" dirty="0"/>
          </a:p>
          <a:p>
            <a:pPr lvl="0" algn="just"/>
            <a:r>
              <a:rPr lang="en-US" b="1" dirty="0"/>
              <a:t>According to LH Haney “Business may be defined as human activity directed towards providing or acquiring wealth through buying and selling of goods “.</a:t>
            </a:r>
            <a:endParaRPr lang="en-US" dirty="0"/>
          </a:p>
          <a:p>
            <a:pPr lvl="0" algn="just"/>
            <a:r>
              <a:rPr lang="en-US" b="1" dirty="0"/>
              <a:t>According to Wheeler “An institution organized and operated to provide goods and services to the society under the incentive of private gain”.</a:t>
            </a:r>
            <a:endParaRPr lang="en-US" dirty="0"/>
          </a:p>
        </p:txBody>
      </p:sp>
    </p:spTree>
    <p:extLst>
      <p:ext uri="{BB962C8B-B14F-4D97-AF65-F5344CB8AC3E}">
        <p14:creationId xmlns:p14="http://schemas.microsoft.com/office/powerpoint/2010/main" xmlns="" val="151107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izeners.com/wp-content/uploads/2018/08/images-1.jpeg"/>
          <p:cNvPicPr/>
          <p:nvPr/>
        </p:nvPicPr>
        <p:blipFill>
          <a:blip r:embed="rId2">
            <a:extLst>
              <a:ext uri="{28A0092B-C50C-407E-A947-70E740481C1C}">
                <a14:useLocalDpi xmlns:a14="http://schemas.microsoft.com/office/drawing/2010/main" xmlns="" val="0"/>
              </a:ext>
            </a:extLst>
          </a:blip>
          <a:srcRect/>
          <a:stretch>
            <a:fillRect/>
          </a:stretch>
        </p:blipFill>
        <p:spPr bwMode="auto">
          <a:xfrm>
            <a:off x="2086377" y="1133343"/>
            <a:ext cx="7456868" cy="5035639"/>
          </a:xfrm>
          <a:prstGeom prst="rect">
            <a:avLst/>
          </a:prstGeom>
          <a:noFill/>
          <a:ln>
            <a:noFill/>
          </a:ln>
        </p:spPr>
      </p:pic>
      <p:sp>
        <p:nvSpPr>
          <p:cNvPr id="3" name="Rectangle 2"/>
          <p:cNvSpPr/>
          <p:nvPr/>
        </p:nvSpPr>
        <p:spPr>
          <a:xfrm>
            <a:off x="2215164" y="362663"/>
            <a:ext cx="7199289" cy="388696"/>
          </a:xfrm>
          <a:prstGeom prst="rect">
            <a:avLst/>
          </a:prstGeom>
        </p:spPr>
        <p:txBody>
          <a:bodyPr wrap="square">
            <a:spAutoFit/>
          </a:bodyPr>
          <a:lstStyle/>
          <a:p>
            <a:pPr algn="ctr">
              <a:lnSpc>
                <a:spcPct val="107000"/>
              </a:lnSpc>
              <a:spcAft>
                <a:spcPts val="800"/>
              </a:spcAft>
            </a:pPr>
            <a:r>
              <a:rPr lang="en-US" b="1" u="sng" dirty="0" smtClean="0">
                <a:ea typeface="Calibri" panose="020F0502020204030204"/>
                <a:cs typeface="Times New Roman" panose="02020603050405020304" pitchFamily="18" charset="0"/>
              </a:rPr>
              <a:t>Types of Human Activities:</a:t>
            </a:r>
            <a:endParaRPr lang="en-US" sz="1400" dirty="0">
              <a:ea typeface="Calibri" panose="020F0502020204030204"/>
              <a:cs typeface="Times New Roman" panose="02020603050405020304" pitchFamily="18" charset="0"/>
            </a:endParaRPr>
          </a:p>
        </p:txBody>
      </p:sp>
    </p:spTree>
    <p:extLst>
      <p:ext uri="{BB962C8B-B14F-4D97-AF65-F5344CB8AC3E}">
        <p14:creationId xmlns:p14="http://schemas.microsoft.com/office/powerpoint/2010/main" xmlns="" val="1880753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365127"/>
            <a:ext cx="10515600" cy="819731"/>
          </a:xfrm>
        </p:spPr>
        <p:txBody>
          <a:bodyPr>
            <a:normAutofit fontScale="90000"/>
          </a:bodyPr>
          <a:lstStyle/>
          <a:p>
            <a:r>
              <a:rPr lang="en-US" b="1" u="sng" dirty="0" smtClean="0"/>
              <a:t>Features of business</a:t>
            </a:r>
            <a:r>
              <a:rPr lang="en-US" dirty="0" smtClean="0"/>
              <a:t/>
            </a:r>
            <a:br>
              <a:rPr lang="en-US" dirty="0" smtClean="0"/>
            </a:br>
            <a:endParaRPr lang="en-US" dirty="0"/>
          </a:p>
        </p:txBody>
      </p:sp>
      <p:sp>
        <p:nvSpPr>
          <p:cNvPr id="3" name="Content Placeholder 2"/>
          <p:cNvSpPr>
            <a:spLocks noGrp="1"/>
          </p:cNvSpPr>
          <p:nvPr>
            <p:ph idx="1"/>
          </p:nvPr>
        </p:nvSpPr>
        <p:spPr>
          <a:xfrm>
            <a:off x="838204" y="1030312"/>
            <a:ext cx="10515600" cy="5146653"/>
          </a:xfrm>
        </p:spPr>
        <p:txBody>
          <a:bodyPr>
            <a:normAutofit fontScale="92500" lnSpcReduction="10000"/>
          </a:bodyPr>
          <a:lstStyle/>
          <a:p>
            <a:pPr lvl="0"/>
            <a:r>
              <a:rPr lang="en-US" dirty="0" smtClean="0"/>
              <a:t>Entrepreneur</a:t>
            </a:r>
            <a:endParaRPr lang="en-US" dirty="0" smtClean="0"/>
          </a:p>
          <a:p>
            <a:pPr lvl="0"/>
            <a:r>
              <a:rPr lang="en-US" dirty="0" smtClean="0"/>
              <a:t>Economic </a:t>
            </a:r>
            <a:r>
              <a:rPr lang="en-US" dirty="0" smtClean="0"/>
              <a:t>activity</a:t>
            </a:r>
            <a:endParaRPr lang="en-US" dirty="0" smtClean="0"/>
          </a:p>
          <a:p>
            <a:pPr lvl="0"/>
            <a:r>
              <a:rPr lang="en-US" dirty="0" smtClean="0"/>
              <a:t>Exchange of goods and </a:t>
            </a:r>
            <a:r>
              <a:rPr lang="en-US" dirty="0" smtClean="0"/>
              <a:t>services</a:t>
            </a:r>
            <a:endParaRPr lang="en-US" dirty="0" smtClean="0"/>
          </a:p>
          <a:p>
            <a:pPr lvl="0"/>
            <a:r>
              <a:rPr lang="en-US" dirty="0" smtClean="0"/>
              <a:t>Profit </a:t>
            </a:r>
            <a:r>
              <a:rPr lang="en-US" dirty="0" smtClean="0"/>
              <a:t>Motive</a:t>
            </a:r>
            <a:endParaRPr lang="en-US" dirty="0" smtClean="0"/>
          </a:p>
          <a:p>
            <a:pPr lvl="0"/>
            <a:r>
              <a:rPr lang="en-US" dirty="0" smtClean="0"/>
              <a:t>Risk and </a:t>
            </a:r>
            <a:r>
              <a:rPr lang="en-US" dirty="0" smtClean="0"/>
              <a:t>Uncertainty</a:t>
            </a:r>
          </a:p>
          <a:p>
            <a:pPr lvl="0"/>
            <a:r>
              <a:rPr lang="en-US" dirty="0" smtClean="0"/>
              <a:t>Continuity </a:t>
            </a:r>
            <a:r>
              <a:rPr lang="en-US" dirty="0" smtClean="0"/>
              <a:t>of </a:t>
            </a:r>
            <a:r>
              <a:rPr lang="en-US" dirty="0" smtClean="0"/>
              <a:t>transactions</a:t>
            </a:r>
            <a:endParaRPr lang="en-US" dirty="0" smtClean="0"/>
          </a:p>
          <a:p>
            <a:pPr lvl="0"/>
            <a:r>
              <a:rPr lang="en-US" dirty="0" smtClean="0"/>
              <a:t>Creation of </a:t>
            </a:r>
            <a:r>
              <a:rPr lang="en-US" dirty="0" smtClean="0"/>
              <a:t>Utility</a:t>
            </a:r>
            <a:endParaRPr lang="en-US" dirty="0" smtClean="0"/>
          </a:p>
          <a:p>
            <a:pPr lvl="0"/>
            <a:r>
              <a:rPr lang="en-US" dirty="0" smtClean="0"/>
              <a:t>Organization</a:t>
            </a:r>
            <a:endParaRPr lang="en-US" dirty="0" smtClean="0"/>
          </a:p>
          <a:p>
            <a:pPr lvl="0"/>
            <a:r>
              <a:rPr lang="en-US" dirty="0" smtClean="0"/>
              <a:t>Financing</a:t>
            </a:r>
            <a:endParaRPr lang="en-US" dirty="0" smtClean="0"/>
          </a:p>
          <a:p>
            <a:pPr lvl="0"/>
            <a:r>
              <a:rPr lang="en-US" dirty="0" smtClean="0"/>
              <a:t>Consumer </a:t>
            </a:r>
            <a:r>
              <a:rPr lang="en-US" dirty="0" smtClean="0"/>
              <a:t>satisfaction</a:t>
            </a:r>
            <a:endParaRPr lang="en-US" dirty="0" smtClean="0"/>
          </a:p>
          <a:p>
            <a:r>
              <a:rPr lang="en-US" dirty="0" smtClean="0"/>
              <a:t>Satisfying social </a:t>
            </a:r>
            <a:r>
              <a:rPr lang="en-US" dirty="0" smtClean="0"/>
              <a:t>needs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4" y="365125"/>
            <a:ext cx="10515600" cy="845489"/>
          </a:xfrm>
        </p:spPr>
        <p:txBody>
          <a:bodyPr/>
          <a:lstStyle/>
          <a:p>
            <a:pPr algn="ctr"/>
            <a:r>
              <a:rPr lang="en-US" dirty="0" smtClean="0"/>
              <a:t>Functions Of Business</a:t>
            </a:r>
            <a:endParaRPr lang="en-US" dirty="0"/>
          </a:p>
        </p:txBody>
      </p:sp>
      <p:graphicFrame>
        <p:nvGraphicFramePr>
          <p:cNvPr id="6" name="Content Placeholder 5"/>
          <p:cNvGraphicFramePr>
            <a:graphicFrameLocks noGrp="1"/>
          </p:cNvGraphicFramePr>
          <p:nvPr>
            <p:ph idx="1"/>
          </p:nvPr>
        </p:nvGraphicFramePr>
        <p:xfrm>
          <a:off x="838200" y="1184856"/>
          <a:ext cx="10515600" cy="5331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365126"/>
            <a:ext cx="10515600" cy="948520"/>
          </a:xfrm>
        </p:spPr>
        <p:txBody>
          <a:bodyPr/>
          <a:lstStyle/>
          <a:p>
            <a:r>
              <a:rPr lang="en-US" b="1" u="sng" dirty="0" smtClean="0"/>
              <a:t>Functions of business</a:t>
            </a:r>
            <a:endParaRPr lang="en-US" b="1" u="sng" dirty="0"/>
          </a:p>
        </p:txBody>
      </p:sp>
      <p:sp>
        <p:nvSpPr>
          <p:cNvPr id="3" name="Content Placeholder 2"/>
          <p:cNvSpPr>
            <a:spLocks noGrp="1"/>
          </p:cNvSpPr>
          <p:nvPr>
            <p:ph idx="1"/>
          </p:nvPr>
        </p:nvSpPr>
        <p:spPr>
          <a:xfrm>
            <a:off x="838204" y="1352284"/>
            <a:ext cx="10515600" cy="4824681"/>
          </a:xfrm>
        </p:spPr>
        <p:txBody>
          <a:bodyPr>
            <a:normAutofit/>
          </a:bodyPr>
          <a:lstStyle/>
          <a:p>
            <a:r>
              <a:rPr lang="en-US" u="sng" dirty="0" smtClean="0"/>
              <a:t>Production function:</a:t>
            </a:r>
            <a:r>
              <a:rPr lang="en-US" dirty="0" smtClean="0"/>
              <a:t> It involves conversion of raw materials into finished goods and services. </a:t>
            </a:r>
          </a:p>
          <a:p>
            <a:r>
              <a:rPr lang="en-US" u="sng" dirty="0" smtClean="0"/>
              <a:t>Marketing Function:  </a:t>
            </a:r>
            <a:r>
              <a:rPr lang="en-US" dirty="0" smtClean="0"/>
              <a:t>it involves  activities ranging from getting goods from producer and sending them to ultimate consumer. It involves  development of marketing mix.</a:t>
            </a:r>
          </a:p>
          <a:p>
            <a:r>
              <a:rPr lang="en-US" u="sng" dirty="0" smtClean="0"/>
              <a:t>Personnel function</a:t>
            </a:r>
            <a:r>
              <a:rPr lang="en-US" dirty="0" smtClean="0"/>
              <a:t>: it involves obtaining and maintaining capable and effective workforce, motivating the employees , developing the employees etc..</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365126"/>
            <a:ext cx="10515600" cy="798656"/>
          </a:xfrm>
        </p:spPr>
        <p:txBody>
          <a:bodyPr/>
          <a:lstStyle/>
          <a:p>
            <a:r>
              <a:rPr lang="en-US" sz="3600" u="sng" dirty="0" smtClean="0"/>
              <a:t>Continuation of functions of business</a:t>
            </a:r>
            <a:endParaRPr lang="en-US" u="sng" dirty="0"/>
          </a:p>
        </p:txBody>
      </p:sp>
      <p:sp>
        <p:nvSpPr>
          <p:cNvPr id="3" name="Content Placeholder 2"/>
          <p:cNvSpPr>
            <a:spLocks noGrp="1"/>
          </p:cNvSpPr>
          <p:nvPr>
            <p:ph idx="1"/>
          </p:nvPr>
        </p:nvSpPr>
        <p:spPr>
          <a:xfrm>
            <a:off x="838204" y="983673"/>
            <a:ext cx="10515600" cy="5500254"/>
          </a:xfrm>
        </p:spPr>
        <p:txBody>
          <a:bodyPr>
            <a:normAutofit fontScale="77500" lnSpcReduction="20000"/>
          </a:bodyPr>
          <a:lstStyle/>
          <a:p>
            <a:endParaRPr lang="en-US" u="sng" dirty="0" smtClean="0"/>
          </a:p>
          <a:p>
            <a:r>
              <a:rPr lang="en-US" sz="3200" u="sng" dirty="0" smtClean="0"/>
              <a:t>Finance Function</a:t>
            </a:r>
            <a:r>
              <a:rPr lang="en-US" sz="3200" dirty="0" smtClean="0"/>
              <a:t>: Finance function of business is basically responsible for three decisions and their proper implementation, viz., </a:t>
            </a:r>
          </a:p>
          <a:p>
            <a:pPr lvl="2"/>
            <a:r>
              <a:rPr lang="en-US" sz="2200" dirty="0" smtClean="0"/>
              <a:t>(</a:t>
            </a:r>
            <a:r>
              <a:rPr lang="en-US" sz="2200" dirty="0" err="1" smtClean="0"/>
              <a:t>i</a:t>
            </a:r>
            <a:r>
              <a:rPr lang="en-US" sz="2200" dirty="0" smtClean="0"/>
              <a:t>) investment decisions (financial planning, capital budgeting, etc.)</a:t>
            </a:r>
          </a:p>
          <a:p>
            <a:pPr lvl="2"/>
            <a:r>
              <a:rPr lang="en-US" sz="2200" dirty="0" smtClean="0"/>
              <a:t> (ii) Financial decisions (capital structure—fixed and working; short and long-term and</a:t>
            </a:r>
          </a:p>
          <a:p>
            <a:pPr lvl="2"/>
            <a:r>
              <a:rPr lang="en-US" sz="2200" dirty="0" smtClean="0"/>
              <a:t> (iii) dividend decisions.</a:t>
            </a:r>
          </a:p>
          <a:p>
            <a:r>
              <a:rPr lang="en-US" sz="3200" u="sng" dirty="0" smtClean="0"/>
              <a:t>Research and Development</a:t>
            </a:r>
            <a:r>
              <a:rPr lang="en-US" sz="3200" dirty="0" smtClean="0"/>
              <a:t>:  R&amp;D are necessary for every business organisation to make itself up to the date with the changing environment of the market and society. It facilitates to develop the new design, model, size of the product to satisfy the customers.</a:t>
            </a:r>
          </a:p>
          <a:p>
            <a:endParaRPr lang="en-US" sz="3200" dirty="0" smtClean="0"/>
          </a:p>
          <a:p>
            <a:r>
              <a:rPr lang="en-US" sz="3200" u="sng" dirty="0" smtClean="0"/>
              <a:t>Accounting Function :   </a:t>
            </a:r>
            <a:r>
              <a:rPr lang="en-US" sz="3200" dirty="0" smtClean="0"/>
              <a:t>Plans and manages financial resources and maintains records and information related to businesses’ finances.</a:t>
            </a:r>
          </a:p>
          <a:p>
            <a:pPr>
              <a:buNone/>
            </a:pPr>
            <a:endParaRPr lang="en-US" u="sng" dirty="0" smtClean="0"/>
          </a:p>
          <a:p>
            <a:pPr>
              <a:buNone/>
            </a:pPr>
            <a:endParaRPr lang="en-US" u="sng" dirty="0" smtClean="0"/>
          </a:p>
          <a:p>
            <a:endParaRPr lang="en-US" u="sng" dirty="0" smtClean="0"/>
          </a:p>
          <a:p>
            <a:pPr>
              <a:buNone/>
            </a:pPr>
            <a:r>
              <a:rPr lang="en-US" u="sng" dirty="0" smtClean="0"/>
              <a:t> </a:t>
            </a:r>
            <a:endParaRPr lang="en-US"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37857" y="387930"/>
          <a:ext cx="9019305" cy="6119859"/>
        </p:xfrm>
        <a:graphic>
          <a:graphicData uri="http://schemas.openxmlformats.org/drawingml/2006/table">
            <a:tbl>
              <a:tblPr>
                <a:effectLst>
                  <a:outerShdw blurRad="50800" dist="38100" dir="2700000" algn="tl" rotWithShape="0">
                    <a:prstClr val="black">
                      <a:alpha val="40000"/>
                    </a:prstClr>
                  </a:outerShdw>
                </a:effectLst>
              </a:tblPr>
              <a:tblGrid>
                <a:gridCol w="1572936"/>
                <a:gridCol w="237632"/>
                <a:gridCol w="263002"/>
                <a:gridCol w="789885"/>
                <a:gridCol w="676498"/>
                <a:gridCol w="217715"/>
                <a:gridCol w="1181393"/>
                <a:gridCol w="409489"/>
                <a:gridCol w="162560"/>
                <a:gridCol w="1135727"/>
                <a:gridCol w="271459"/>
                <a:gridCol w="217715"/>
                <a:gridCol w="1355600"/>
                <a:gridCol w="527694"/>
              </a:tblGrid>
              <a:tr h="1205343">
                <a:tc rowSpan="3" gridSpan="4">
                  <a:txBody>
                    <a:bodyPr/>
                    <a:lstStyle/>
                    <a:p>
                      <a:pPr>
                        <a:lnSpc>
                          <a:spcPct val="115000"/>
                        </a:lnSpc>
                      </a:pPr>
                      <a:endParaRPr lang="en-US" sz="11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pPr>
                        <a:lnSpc>
                          <a:spcPct val="115000"/>
                        </a:lnSpc>
                      </a:pPr>
                      <a:endParaRPr lang="en-US" sz="11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rowSpan="3" hMerge="1">
                  <a:txBody>
                    <a:bodyPr/>
                    <a:lstStyle/>
                    <a:p>
                      <a:pPr>
                        <a:lnSpc>
                          <a:spcPct val="115000"/>
                        </a:lnSpc>
                      </a:pPr>
                      <a:endParaRPr lang="en-US" sz="11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rowSpan="3" hMerge="1">
                  <a:txBody>
                    <a:bodyPr/>
                    <a:lstStyle/>
                    <a:p>
                      <a:pPr>
                        <a:lnSpc>
                          <a:spcPct val="115000"/>
                        </a:lnSpc>
                      </a:pPr>
                      <a:endParaRPr lang="en-US" sz="11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marL="0" marR="0" algn="ctr">
                        <a:lnSpc>
                          <a:spcPct val="115000"/>
                        </a:lnSpc>
                        <a:spcBef>
                          <a:spcPts val="0"/>
                        </a:spcBef>
                        <a:spcAft>
                          <a:spcPts val="0"/>
                        </a:spcAft>
                        <a:tabLst>
                          <a:tab pos="114300" algn="l"/>
                        </a:tabLst>
                      </a:pPr>
                      <a:r>
                        <a:rPr lang="en-US" sz="2400" b="1" dirty="0" smtClean="0">
                          <a:solidFill>
                            <a:srgbClr val="000000"/>
                          </a:solidFill>
                          <a:latin typeface="Consolas"/>
                          <a:ea typeface="Times New Roman"/>
                          <a:cs typeface="Times New Roman"/>
                        </a:rPr>
                        <a:t>Objectives </a:t>
                      </a:r>
                      <a:r>
                        <a:rPr lang="en-US" sz="2400" b="1" dirty="0">
                          <a:solidFill>
                            <a:srgbClr val="000000"/>
                          </a:solidFill>
                          <a:latin typeface="Consolas"/>
                          <a:ea typeface="Times New Roman"/>
                          <a:cs typeface="Times New Roman"/>
                        </a:rPr>
                        <a:t>of </a:t>
                      </a:r>
                      <a:r>
                        <a:rPr lang="en-US" sz="2800" b="1" dirty="0">
                          <a:solidFill>
                            <a:srgbClr val="000000"/>
                          </a:solidFill>
                          <a:latin typeface="Consolas"/>
                          <a:ea typeface="Times New Roman"/>
                          <a:cs typeface="Times New Roman"/>
                        </a:rPr>
                        <a:t>business</a:t>
                      </a:r>
                      <a:endParaRPr lang="en-US" sz="1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6">
                  <a:txBody>
                    <a:bodyPr/>
                    <a:lstStyle/>
                    <a:p>
                      <a:pPr>
                        <a:lnSpc>
                          <a:spcPct val="115000"/>
                        </a:lnSpc>
                      </a:pPr>
                      <a:endParaRPr lang="en-US" sz="1100" dirty="0">
                        <a:latin typeface="Calibri"/>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rowSpan="2" h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rowSpan="2" h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rowSpan="2" hMerge="1">
                  <a:txBody>
                    <a:bodyPr/>
                    <a:lstStyle/>
                    <a:p>
                      <a:pPr>
                        <a:lnSpc>
                          <a:spcPct val="115000"/>
                        </a:lnSpc>
                      </a:pPr>
                      <a:endParaRPr lang="en-US" sz="1100">
                        <a:latin typeface="Calibri"/>
                      </a:endParaRPr>
                    </a:p>
                  </a:txBody>
                  <a:tcPr marL="68580" marR="68580" marT="0" marB="0">
                    <a:lnL>
                      <a:noFill/>
                    </a:lnL>
                    <a:lnR>
                      <a:noFill/>
                    </a:lnR>
                    <a:lnT>
                      <a:noFill/>
                    </a:lnT>
                    <a:lnB>
                      <a:noFill/>
                    </a:lnB>
                  </a:tcPr>
                </a:tc>
                <a:tc rowSpan="2" hMerge="1">
                  <a:txBody>
                    <a:bodyPr/>
                    <a:lstStyle/>
                    <a:p>
                      <a:pPr>
                        <a:lnSpc>
                          <a:spcPct val="115000"/>
                        </a:lnSpc>
                      </a:pPr>
                      <a:endParaRPr lang="en-US" sz="1100">
                        <a:latin typeface="Calibri"/>
                      </a:endParaRPr>
                    </a:p>
                  </a:txBody>
                  <a:tcPr marL="68580" marR="68580" marT="0" marB="0">
                    <a:lnL>
                      <a:noFill/>
                    </a:lnL>
                    <a:lnR>
                      <a:noFill/>
                    </a:lnR>
                    <a:lnT>
                      <a:noFill/>
                    </a:lnT>
                    <a:lnB>
                      <a:noFill/>
                    </a:lnB>
                  </a:tcPr>
                </a:tc>
              </a:tr>
              <a:tr h="296808">
                <a:tc gridSpan="4" vMerge="1">
                  <a:txBody>
                    <a:bodyPr/>
                    <a:lstStyle/>
                    <a:p>
                      <a:pPr>
                        <a:lnSpc>
                          <a:spcPct val="115000"/>
                        </a:lnSpc>
                      </a:pPr>
                      <a:endParaRPr lang="en-US" sz="1100" dirty="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a:latin typeface="Calibri"/>
                      </a:endParaRPr>
                    </a:p>
                  </a:txBody>
                  <a:tcPr marL="68580" marR="68580" marT="0" marB="0">
                    <a:lnL>
                      <a:noFill/>
                    </a:lnL>
                    <a:lnR>
                      <a:noFill/>
                    </a:lnR>
                    <a:lnT>
                      <a:noFill/>
                    </a:lnT>
                    <a:lnB>
                      <a:noFill/>
                    </a:lnB>
                  </a:tcPr>
                </a:tc>
                <a:tc rowSpan="3" gridSpan="2">
                  <a:txBody>
                    <a:bodyPr/>
                    <a:lstStyle/>
                    <a:p>
                      <a:endParaRPr lang="en-US" dirty="0"/>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pPr>
                        <a:lnSpc>
                          <a:spcPct val="115000"/>
                        </a:lnSpc>
                      </a:pPr>
                      <a:endParaRPr lang="en-US" sz="11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rowSpan="2" gridSpan="2">
                  <a:txBody>
                    <a:bodyPr/>
                    <a:lstStyle/>
                    <a:p>
                      <a:pPr>
                        <a:lnSpc>
                          <a:spcPct val="115000"/>
                        </a:lnSpc>
                      </a:pPr>
                      <a:endParaRPr lang="en-US" sz="11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a:lnSpc>
                          <a:spcPct val="115000"/>
                        </a:lnSpc>
                      </a:pPr>
                      <a:endParaRPr lang="en-US" sz="11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6"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a:latin typeface="Calibri"/>
                      </a:endParaRPr>
                    </a:p>
                  </a:txBody>
                  <a:tcPr marL="68580" marR="68580" marT="0" marB="0">
                    <a:lnL>
                      <a:noFill/>
                    </a:lnL>
                    <a:lnR>
                      <a:noFill/>
                    </a:lnR>
                    <a:lnT>
                      <a:noFill/>
                    </a:lnT>
                    <a:lnB>
                      <a:noFill/>
                    </a:lnB>
                  </a:tcPr>
                </a:tc>
              </a:tr>
              <a:tr h="0">
                <a:tc gridSpan="4" vMerge="1">
                  <a:txBody>
                    <a:bodyPr/>
                    <a:lstStyle/>
                    <a:p>
                      <a:pPr>
                        <a:lnSpc>
                          <a:spcPct val="115000"/>
                        </a:lnSpc>
                      </a:pPr>
                      <a:endParaRPr lang="en-US" sz="110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vMerge="1">
                  <a:txBody>
                    <a:bodyPr/>
                    <a:lstStyle/>
                    <a:p>
                      <a:endParaRPr lang="en-US"/>
                    </a:p>
                  </a:txBody>
                  <a:tcPr marL="68580" marR="68580" marT="0" marB="0">
                    <a:lnL>
                      <a:noFill/>
                    </a:lnL>
                    <a:lnR>
                      <a:noFill/>
                    </a:lnR>
                    <a:lnT>
                      <a:noFill/>
                    </a:lnT>
                    <a:lnB>
                      <a:noFill/>
                    </a:lnB>
                  </a:tcPr>
                </a:tc>
                <a:tc hMerge="1" v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gridSpan="2" vMerge="1">
                  <a:txBody>
                    <a:bodyPr/>
                    <a:lstStyle/>
                    <a:p>
                      <a:pPr>
                        <a:lnSpc>
                          <a:spcPct val="115000"/>
                        </a:lnSpc>
                      </a:pPr>
                      <a:endParaRPr lang="en-US" sz="110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vMerge="1">
                  <a:txBody>
                    <a:bodyPr/>
                    <a:lstStyle/>
                    <a:p>
                      <a:pPr>
                        <a:lnSpc>
                          <a:spcPct val="115000"/>
                        </a:lnSpc>
                      </a:pPr>
                      <a:endParaRPr lang="en-US" sz="1100">
                        <a:latin typeface="Calibri"/>
                      </a:endParaRPr>
                    </a:p>
                  </a:txBody>
                  <a:tcPr marL="68580" marR="68580" marT="0" marB="0">
                    <a:lnL>
                      <a:noFill/>
                    </a:lnL>
                    <a:lnR>
                      <a:noFill/>
                    </a:lnR>
                    <a:lnT>
                      <a:noFill/>
                    </a:lnT>
                    <a:lnB>
                      <a:noFill/>
                    </a:lnB>
                  </a:tcPr>
                </a:tc>
                <a:tc gridSpan="5">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a:txBody>
                    <a:bodyPr/>
                    <a:lstStyle/>
                    <a:p>
                      <a:pPr>
                        <a:lnSpc>
                          <a:spcPct val="115000"/>
                        </a:lnSpc>
                      </a:pPr>
                      <a:endParaRPr lang="en-US" sz="110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en-US" sz="1100" dirty="0">
                        <a:latin typeface="Calibri"/>
                      </a:endParaRPr>
                    </a:p>
                  </a:txBody>
                  <a:tcPr marL="68580" marR="68580" marT="0" marB="0">
                    <a:lnL>
                      <a:noFill/>
                    </a:lnL>
                    <a:lnR>
                      <a:noFill/>
                    </a:lnR>
                    <a:lnT>
                      <a:noFill/>
                    </a:lnT>
                    <a:lnB>
                      <a:noFill/>
                    </a:lnB>
                  </a:tcPr>
                </a:tc>
                <a:tc hMerge="1">
                  <a:txBody>
                    <a:bodyPr/>
                    <a:lstStyle/>
                    <a:p>
                      <a:pPr>
                        <a:lnSpc>
                          <a:spcPct val="115000"/>
                        </a:lnSpc>
                      </a:pPr>
                      <a:endParaRPr lang="en-US" sz="1100">
                        <a:latin typeface="Calibri"/>
                      </a:endParaRPr>
                    </a:p>
                  </a:txBody>
                  <a:tcPr marL="68580" marR="68580" marT="0" marB="0">
                    <a:lnL>
                      <a:noFill/>
                    </a:lnL>
                    <a:lnR>
                      <a:noFill/>
                    </a:lnR>
                    <a:lnT>
                      <a:noFill/>
                    </a:lnT>
                    <a:lnB>
                      <a:noFill/>
                    </a:lnB>
                  </a:tcPr>
                </a:tc>
                <a:tc hMerge="1">
                  <a:txBody>
                    <a:bodyPr/>
                    <a:lstStyle/>
                    <a:p>
                      <a:pPr>
                        <a:lnSpc>
                          <a:spcPct val="115000"/>
                        </a:lnSpc>
                      </a:pPr>
                      <a:endParaRPr lang="en-US" sz="1100" dirty="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a:lnSpc>
                          <a:spcPct val="115000"/>
                        </a:lnSpc>
                      </a:pPr>
                      <a:endParaRPr lang="en-US" sz="1100" dirty="0">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10300">
                <a:tc>
                  <a:txBody>
                    <a:bodyPr/>
                    <a:lstStyle/>
                    <a:p>
                      <a:pPr marL="0" marR="0" algn="ctr">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Economic</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tabLst>
                          <a:tab pos="114300" algn="l"/>
                        </a:tabLs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Human</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sz="2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vMerge="1">
                  <a:txBody>
                    <a:bodyPr/>
                    <a:lstStyle/>
                    <a:p>
                      <a:pPr>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Social</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organic</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National</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62463">
                <a:tc>
                  <a:txBody>
                    <a:bodyPr/>
                    <a:lstStyle/>
                    <a:p>
                      <a:pPr marL="0" marR="0" indent="0" algn="l">
                        <a:lnSpc>
                          <a:spcPct val="115000"/>
                        </a:lnSpc>
                        <a:spcBef>
                          <a:spcPts val="0"/>
                        </a:spcBef>
                        <a:spcAft>
                          <a:spcPts val="0"/>
                        </a:spcAft>
                        <a:tabLst>
                          <a:tab pos="0" algn="l"/>
                          <a:tab pos="55563" algn="l"/>
                          <a:tab pos="114300" algn="l"/>
                        </a:tabLst>
                      </a:pPr>
                      <a:r>
                        <a:rPr lang="en-US" sz="1400" b="1" dirty="0" smtClean="0">
                          <a:solidFill>
                            <a:srgbClr val="000000"/>
                          </a:solidFill>
                          <a:latin typeface="Consolas"/>
                          <a:ea typeface="Times New Roman"/>
                          <a:cs typeface="Times New Roman"/>
                        </a:rPr>
                        <a:t>1.  </a:t>
                      </a:r>
                      <a:r>
                        <a:rPr lang="en-US" sz="1400" b="1" dirty="0">
                          <a:solidFill>
                            <a:srgbClr val="000000"/>
                          </a:solidFill>
                          <a:latin typeface="Consolas"/>
                          <a:ea typeface="Times New Roman"/>
                          <a:cs typeface="Times New Roman"/>
                        </a:rPr>
                        <a:t>profit       earning</a:t>
                      </a:r>
                      <a:endParaRPr lang="en-US" sz="1400" dirty="0">
                        <a:latin typeface="Calibri"/>
                        <a:ea typeface="Times New Roman"/>
                        <a:cs typeface="Times New Roman"/>
                      </a:endParaRPr>
                    </a:p>
                  </a:txBody>
                  <a:tcPr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endParaRPr lang="en-US" sz="1400" dirty="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14300" algn="l"/>
                        </a:tabLst>
                      </a:pP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1.  welfare of employees </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smtClean="0">
                          <a:solidFill>
                            <a:srgbClr val="000000"/>
                          </a:solidFill>
                          <a:latin typeface="Consolas"/>
                          <a:ea typeface="Times New Roman"/>
                          <a:cs typeface="Times New Roman"/>
                        </a:rPr>
                        <a:t>1.</a:t>
                      </a:r>
                      <a:r>
                        <a:rPr lang="en-US" sz="1400" b="1" baseline="0" dirty="0" smtClean="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 </a:t>
                      </a:r>
                      <a:r>
                        <a:rPr lang="en-US" sz="1400" b="1" dirty="0">
                          <a:solidFill>
                            <a:srgbClr val="000000"/>
                          </a:solidFill>
                          <a:latin typeface="Consolas"/>
                          <a:ea typeface="Times New Roman"/>
                          <a:cs typeface="Times New Roman"/>
                        </a:rPr>
                        <a:t>Availability </a:t>
                      </a:r>
                      <a:endParaRPr lang="en-US" sz="1400" dirty="0">
                        <a:latin typeface="Calibri"/>
                        <a:ea typeface="Times New Roman"/>
                        <a:cs typeface="Times New Roman"/>
                      </a:endParaRPr>
                    </a:p>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of goods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1. survival</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1. </a:t>
                      </a:r>
                      <a:r>
                        <a:rPr lang="en-US" sz="1400" b="1" dirty="0" smtClean="0">
                          <a:solidFill>
                            <a:srgbClr val="000000"/>
                          </a:solidFill>
                          <a:latin typeface="Consolas"/>
                          <a:ea typeface="Times New Roman"/>
                          <a:cs typeface="Times New Roman"/>
                        </a:rPr>
                        <a:t>Helping </a:t>
                      </a:r>
                      <a:r>
                        <a:rPr lang="en-US" sz="1400" b="1" dirty="0">
                          <a:solidFill>
                            <a:srgbClr val="000000"/>
                          </a:solidFill>
                          <a:latin typeface="Consolas"/>
                          <a:ea typeface="Times New Roman"/>
                          <a:cs typeface="Times New Roman"/>
                        </a:rPr>
                        <a:t>national effort</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70090">
                <a:tc>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2. </a:t>
                      </a:r>
                      <a:r>
                        <a:rPr lang="en-US" sz="1400" b="1" dirty="0" smtClean="0">
                          <a:solidFill>
                            <a:srgbClr val="000000"/>
                          </a:solidFill>
                          <a:latin typeface="Consolas"/>
                          <a:ea typeface="Times New Roman"/>
                          <a:cs typeface="Times New Roman"/>
                        </a:rPr>
                        <a:t>Production </a:t>
                      </a:r>
                      <a:r>
                        <a:rPr lang="en-US" sz="1400" b="1" dirty="0">
                          <a:solidFill>
                            <a:srgbClr val="000000"/>
                          </a:solidFill>
                          <a:latin typeface="Consolas"/>
                          <a:ea typeface="Times New Roman"/>
                          <a:cs typeface="Times New Roman"/>
                        </a:rPr>
                        <a:t>of goods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endParaRPr lang="en-US" sz="1400" dirty="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2. satisfaction of consumers</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smtClean="0">
                          <a:solidFill>
                            <a:srgbClr val="000000"/>
                          </a:solidFill>
                          <a:latin typeface="Consolas"/>
                          <a:ea typeface="Times New Roman"/>
                          <a:cs typeface="Times New Roman"/>
                        </a:rPr>
                        <a:t>2.</a:t>
                      </a:r>
                      <a:r>
                        <a:rPr lang="en-US" sz="1400" b="1" baseline="0" dirty="0" smtClean="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 </a:t>
                      </a:r>
                      <a:r>
                        <a:rPr lang="en-US" sz="1400" b="1" dirty="0">
                          <a:solidFill>
                            <a:srgbClr val="000000"/>
                          </a:solidFill>
                          <a:latin typeface="Consolas"/>
                          <a:ea typeface="Times New Roman"/>
                          <a:cs typeface="Times New Roman"/>
                        </a:rPr>
                        <a:t>supply of </a:t>
                      </a:r>
                      <a:endParaRPr lang="en-US" sz="1400" dirty="0">
                        <a:latin typeface="Calibri"/>
                        <a:ea typeface="Times New Roman"/>
                        <a:cs typeface="Times New Roman"/>
                      </a:endParaRPr>
                    </a:p>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quality goods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2. Growth</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smtClean="0">
                          <a:solidFill>
                            <a:srgbClr val="000000"/>
                          </a:solidFill>
                          <a:latin typeface="Consolas"/>
                          <a:ea typeface="Times New Roman"/>
                          <a:cs typeface="Times New Roman"/>
                        </a:rPr>
                        <a:t>2. development </a:t>
                      </a:r>
                      <a:r>
                        <a:rPr lang="en-US" sz="1400" b="1" dirty="0">
                          <a:solidFill>
                            <a:srgbClr val="000000"/>
                          </a:solidFill>
                          <a:latin typeface="Consolas"/>
                          <a:ea typeface="Times New Roman"/>
                          <a:cs typeface="Times New Roman"/>
                        </a:rPr>
                        <a:t>of</a:t>
                      </a:r>
                      <a:endParaRPr lang="en-US" sz="1400" dirty="0">
                        <a:latin typeface="Calibri"/>
                        <a:ea typeface="Times New Roman"/>
                        <a:cs typeface="Times New Roman"/>
                      </a:endParaRPr>
                    </a:p>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small entrepreneurs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44261">
                <a:tc>
                  <a:txBody>
                    <a:bodyPr/>
                    <a:lstStyle/>
                    <a:p>
                      <a:pPr marL="0" marR="0" algn="l">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3. creation of markets</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endParaRPr lang="en-US" sz="1400" dirty="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3. satisfaction of shareholders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smtClean="0">
                          <a:solidFill>
                            <a:srgbClr val="000000"/>
                          </a:solidFill>
                          <a:latin typeface="Consolas"/>
                          <a:ea typeface="Times New Roman"/>
                          <a:cs typeface="Times New Roman"/>
                        </a:rPr>
                        <a:t> 3. co-operation </a:t>
                      </a:r>
                      <a:r>
                        <a:rPr lang="en-US" sz="1400" b="1" dirty="0">
                          <a:solidFill>
                            <a:srgbClr val="000000"/>
                          </a:solidFill>
                          <a:latin typeface="Consolas"/>
                          <a:ea typeface="Times New Roman"/>
                          <a:cs typeface="Times New Roman"/>
                        </a:rPr>
                        <a:t>with the government</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3. Earn </a:t>
                      </a:r>
                      <a:r>
                        <a:rPr lang="en-US" sz="1400" b="1" dirty="0">
                          <a:solidFill>
                            <a:srgbClr val="000000"/>
                          </a:solidFill>
                          <a:latin typeface="Consolas"/>
                          <a:ea typeface="Times New Roman"/>
                          <a:cs typeface="Times New Roman"/>
                        </a:rPr>
                        <a:t>recognition and prestige</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smtClean="0">
                          <a:solidFill>
                            <a:srgbClr val="000000"/>
                          </a:solidFill>
                          <a:latin typeface="Consolas"/>
                          <a:ea typeface="Times New Roman"/>
                          <a:cs typeface="Times New Roman"/>
                        </a:rPr>
                        <a:t>3. National </a:t>
                      </a:r>
                      <a:r>
                        <a:rPr lang="en-US" sz="1400" b="1" dirty="0">
                          <a:solidFill>
                            <a:srgbClr val="000000"/>
                          </a:solidFill>
                          <a:latin typeface="Consolas"/>
                          <a:ea typeface="Times New Roman"/>
                          <a:cs typeface="Times New Roman"/>
                        </a:rPr>
                        <a:t>self sufficiency and export development</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34896">
                <a:tc>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4. </a:t>
                      </a:r>
                      <a:r>
                        <a:rPr lang="en-US" sz="1400" b="1" dirty="0" smtClean="0">
                          <a:solidFill>
                            <a:srgbClr val="000000"/>
                          </a:solidFill>
                          <a:latin typeface="Consolas"/>
                          <a:ea typeface="Times New Roman"/>
                          <a:cs typeface="Times New Roman"/>
                        </a:rPr>
                        <a:t>Technological </a:t>
                      </a:r>
                      <a:r>
                        <a:rPr lang="en-US" sz="1400" b="1" dirty="0">
                          <a:solidFill>
                            <a:srgbClr val="000000"/>
                          </a:solidFill>
                          <a:latin typeface="Consolas"/>
                          <a:ea typeface="Times New Roman"/>
                          <a:cs typeface="Times New Roman"/>
                        </a:rPr>
                        <a:t>improvements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tabLst>
                          <a:tab pos="114300" algn="l"/>
                        </a:tabLst>
                      </a:pPr>
                      <a:r>
                        <a:rPr lang="en-US" sz="1400" b="1">
                          <a:solidFill>
                            <a:srgbClr val="000000"/>
                          </a:solidFill>
                          <a:latin typeface="Consolas"/>
                          <a:ea typeface="Times New Roman"/>
                          <a:cs typeface="Times New Roman"/>
                        </a:rPr>
                        <a:t> </a:t>
                      </a:r>
                      <a:endParaRPr lang="en-US" sz="1400">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algn="l">
                        <a:lnSpc>
                          <a:spcPct val="115000"/>
                        </a:lnSpc>
                      </a:pPr>
                      <a:endParaRPr lang="en-US" sz="14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55563" algn="l"/>
                          <a:tab pos="111125" algn="l"/>
                        </a:tabLst>
                      </a:pPr>
                      <a:r>
                        <a:rPr lang="en-US" sz="1400" b="1" dirty="0" smtClean="0">
                          <a:solidFill>
                            <a:srgbClr val="000000"/>
                          </a:solidFill>
                          <a:latin typeface="Consolas"/>
                          <a:ea typeface="Times New Roman"/>
                          <a:cs typeface="Times New Roman"/>
                        </a:rPr>
                        <a:t>4. creation </a:t>
                      </a:r>
                      <a:r>
                        <a:rPr lang="en-US" sz="1400" b="1" dirty="0">
                          <a:solidFill>
                            <a:srgbClr val="000000"/>
                          </a:solidFill>
                          <a:latin typeface="Consolas"/>
                          <a:ea typeface="Times New Roman"/>
                          <a:cs typeface="Times New Roman"/>
                        </a:rPr>
                        <a:t>of employment</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a:lnSpc>
                          <a:spcPct val="115000"/>
                        </a:lnSpc>
                      </a:pPr>
                      <a:endParaRPr lang="en-US" sz="14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4. Development</a:t>
                      </a:r>
                      <a:endParaRPr lang="en-US" sz="1400" dirty="0">
                        <a:latin typeface="Calibri"/>
                        <a:ea typeface="Times New Roman"/>
                        <a:cs typeface="Times New Roman"/>
                      </a:endParaRPr>
                    </a:p>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of skilled personnel</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37860">
                <a:tc gridSpan="6">
                  <a:txBody>
                    <a:bodyPr/>
                    <a:lstStyle/>
                    <a:p>
                      <a:pPr algn="l">
                        <a:lnSpc>
                          <a:spcPct val="115000"/>
                        </a:lnSpc>
                      </a:pPr>
                      <a:endParaRPr lang="en-US" sz="1400" dirty="0">
                        <a:latin typeface="Calibri"/>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a:noFill/>
                    </a:lnT>
                    <a:lnB>
                      <a:noFill/>
                    </a:lnB>
                  </a:tcPr>
                </a:tc>
                <a:tc hMerge="1">
                  <a:txBody>
                    <a:bodyPr/>
                    <a:lstStyle/>
                    <a:p>
                      <a:pPr algn="l">
                        <a:lnSpc>
                          <a:spcPct val="115000"/>
                        </a:lnSpc>
                      </a:pPr>
                      <a:endParaRPr lang="en-US" sz="1400">
                        <a:latin typeface="Calibri"/>
                      </a:endParaRPr>
                    </a:p>
                  </a:txBody>
                  <a:tcPr marL="68580" marR="68580" marT="0" marB="0">
                    <a:lnL>
                      <a:noFill/>
                    </a:lnL>
                    <a:lnR>
                      <a:noFill/>
                    </a:lnR>
                    <a:lnT>
                      <a:noFill/>
                    </a:lnT>
                    <a:lnB>
                      <a:noFill/>
                    </a:lnB>
                  </a:tcPr>
                </a:tc>
                <a:tc hMerge="1">
                  <a:txBody>
                    <a:bodyPr/>
                    <a:lstStyle/>
                    <a:p>
                      <a:endParaRPr lang="en-US"/>
                    </a:p>
                  </a:txBody>
                  <a:tcPr/>
                </a:tc>
                <a:tc hMerge="1">
                  <a:txBody>
                    <a:bodyPr/>
                    <a:lstStyle/>
                    <a:p>
                      <a:pPr algn="l">
                        <a:lnSpc>
                          <a:spcPct val="115000"/>
                        </a:lnSpc>
                      </a:pPr>
                      <a:endParaRPr lang="en-US" sz="1400">
                        <a:latin typeface="Calibri"/>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l">
                        <a:lnSpc>
                          <a:spcPct val="115000"/>
                        </a:lnSpc>
                        <a:spcBef>
                          <a:spcPts val="0"/>
                        </a:spcBef>
                        <a:spcAft>
                          <a:spcPts val="0"/>
                        </a:spcAft>
                        <a:tabLst>
                          <a:tab pos="114300" algn="l"/>
                        </a:tabLst>
                      </a:pPr>
                      <a:r>
                        <a:rPr lang="en-US" sz="1400" b="1" dirty="0">
                          <a:solidFill>
                            <a:srgbClr val="000000"/>
                          </a:solidFill>
                          <a:latin typeface="Consolas"/>
                          <a:ea typeface="Times New Roman"/>
                          <a:cs typeface="Times New Roman"/>
                        </a:rPr>
                        <a:t> </a:t>
                      </a:r>
                      <a:r>
                        <a:rPr lang="en-US" sz="1400" b="1" dirty="0" smtClean="0">
                          <a:solidFill>
                            <a:srgbClr val="000000"/>
                          </a:solidFill>
                          <a:latin typeface="Consolas"/>
                          <a:ea typeface="Times New Roman"/>
                          <a:cs typeface="Times New Roman"/>
                        </a:rPr>
                        <a:t>5. utilizing </a:t>
                      </a:r>
                      <a:r>
                        <a:rPr lang="en-US" sz="1400" b="1" dirty="0">
                          <a:solidFill>
                            <a:srgbClr val="000000"/>
                          </a:solidFill>
                          <a:latin typeface="Consolas"/>
                          <a:ea typeface="Times New Roman"/>
                          <a:cs typeface="Times New Roman"/>
                        </a:rPr>
                        <a:t>natural resources</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6">
                  <a:txBody>
                    <a:bodyPr/>
                    <a:lstStyle/>
                    <a:p>
                      <a:pPr algn="l">
                        <a:lnSpc>
                          <a:spcPct val="115000"/>
                        </a:lnSpc>
                      </a:pPr>
                      <a:endParaRPr lang="en-US" sz="1400" dirty="0">
                        <a:latin typeface="Calibri"/>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a:noFill/>
                    </a:lnT>
                    <a:lnB>
                      <a:noFill/>
                    </a:lnB>
                  </a:tcPr>
                </a:tc>
                <a:tc hMerge="1">
                  <a:txBody>
                    <a:bodyPr/>
                    <a:lstStyle/>
                    <a:p>
                      <a:pPr algn="l">
                        <a:lnSpc>
                          <a:spcPct val="115000"/>
                        </a:lnSpc>
                      </a:pPr>
                      <a:endParaRPr lang="en-US" sz="14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nSpc>
                          <a:spcPct val="115000"/>
                        </a:lnSpc>
                      </a:pPr>
                      <a:endParaRPr lang="en-US" sz="1400" dirty="0">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365125"/>
            <a:ext cx="10515600" cy="798657"/>
          </a:xfrm>
        </p:spPr>
        <p:txBody>
          <a:bodyPr>
            <a:normAutofit/>
          </a:bodyPr>
          <a:lstStyle/>
          <a:p>
            <a:r>
              <a:rPr lang="en-US" sz="2800" dirty="0" smtClean="0"/>
              <a:t>Differences between Industry, Trade &amp; Commerce</a:t>
            </a:r>
            <a:endParaRPr lang="en-US" sz="2800" dirty="0"/>
          </a:p>
        </p:txBody>
      </p:sp>
      <p:pic>
        <p:nvPicPr>
          <p:cNvPr id="29698" name="Picture 2"/>
          <p:cNvPicPr>
            <a:picLocks noGrp="1" noChangeAspect="1" noChangeArrowheads="1"/>
          </p:cNvPicPr>
          <p:nvPr>
            <p:ph idx="1"/>
          </p:nvPr>
        </p:nvPicPr>
        <p:blipFill>
          <a:blip r:embed="rId2"/>
          <a:srcRect/>
          <a:stretch>
            <a:fillRect/>
          </a:stretch>
        </p:blipFill>
        <p:spPr bwMode="auto">
          <a:xfrm>
            <a:off x="1607126" y="1149926"/>
            <a:ext cx="9005455" cy="544483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129</TotalTime>
  <Words>565</Words>
  <Application>Microsoft Office PowerPoint</Application>
  <PresentationFormat>Custom</PresentationFormat>
  <Paragraphs>105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Business organisation Unit 1</vt:lpstr>
      <vt:lpstr>Slide 2</vt:lpstr>
      <vt:lpstr>Slide 3</vt:lpstr>
      <vt:lpstr>Features of business </vt:lpstr>
      <vt:lpstr>Functions Of Business</vt:lpstr>
      <vt:lpstr>Functions of business</vt:lpstr>
      <vt:lpstr>Continuation of functions of business</vt:lpstr>
      <vt:lpstr>Slide 8</vt:lpstr>
      <vt:lpstr>Differences between Industry, Trade &amp; Commerce</vt:lpstr>
      <vt:lpstr>Differences Between Trade and Aids to Trade</vt:lpstr>
      <vt:lpstr>Steps to start a new Business Enterprise</vt:lpstr>
      <vt:lpstr>SOCIAL RESPONSIBILITY OF BUSINESS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Vaishnavi</dc:creator>
  <cp:lastModifiedBy>Student</cp:lastModifiedBy>
  <cp:revision>14</cp:revision>
  <dcterms:created xsi:type="dcterms:W3CDTF">2019-06-10T16:28:08Z</dcterms:created>
  <dcterms:modified xsi:type="dcterms:W3CDTF">2019-06-11T05:38:35Z</dcterms:modified>
</cp:coreProperties>
</file>