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6" r:id="rId9"/>
    <p:sldId id="271" r:id="rId10"/>
    <p:sldId id="270" r:id="rId11"/>
    <p:sldId id="269" r:id="rId12"/>
    <p:sldId id="262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b="1" dirty="0" smtClean="0"/>
              <a:t>Health Promoting Drugs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human macro nutri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human macro nutri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age result for human nutrient deficiency disease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63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human nutrient deficiency disease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human nutrient deficiency disease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human nutrient deficiency disease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/>
          <a:lstStyle/>
          <a:p>
            <a:r>
              <a:rPr lang="en-US" dirty="0" smtClean="0"/>
              <a:t>Drugs or medicine which enhance health are called health promoting drugs </a:t>
            </a:r>
          </a:p>
          <a:p>
            <a:r>
              <a:rPr lang="en-US" dirty="0" smtClean="0"/>
              <a:t>Drugs create a positive impact on disease prevention and health promotion</a:t>
            </a:r>
          </a:p>
          <a:p>
            <a:r>
              <a:rPr lang="en-US" dirty="0" smtClean="0"/>
              <a:t>It is difficult for internet users to distinguish between material promoting drugs and non promoting drugs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Bio active compounds for food and pharma industry </a:t>
            </a:r>
          </a:p>
          <a:p>
            <a:r>
              <a:rPr lang="en-US" dirty="0" smtClean="0"/>
              <a:t>Marine organisms – One of the most important source </a:t>
            </a:r>
          </a:p>
          <a:p>
            <a:r>
              <a:rPr lang="en-US" dirty="0" smtClean="0"/>
              <a:t>Animals </a:t>
            </a:r>
          </a:p>
          <a:p>
            <a:r>
              <a:rPr lang="en-US" dirty="0" smtClean="0"/>
              <a:t>Micro organisms </a:t>
            </a:r>
          </a:p>
          <a:p>
            <a:r>
              <a:rPr lang="en-US" dirty="0" smtClean="0"/>
              <a:t>Marine bio active compounds are safer compare to syntactic drugs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Nutrition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b="1" dirty="0" smtClean="0"/>
              <a:t>Nutrition -</a:t>
            </a:r>
            <a:r>
              <a:rPr lang="en-US" dirty="0" smtClean="0"/>
              <a:t> The process of eating right kind of food for proper growth and health </a:t>
            </a:r>
          </a:p>
          <a:p>
            <a:r>
              <a:rPr lang="en-US" b="1" dirty="0" smtClean="0"/>
              <a:t>Nutrients </a:t>
            </a:r>
            <a:r>
              <a:rPr lang="en-US" dirty="0" smtClean="0"/>
              <a:t>– A food or other substance that provide energy or building material for the survival, normal </a:t>
            </a:r>
            <a:r>
              <a:rPr lang="en-US" dirty="0" err="1" smtClean="0"/>
              <a:t>metabalism</a:t>
            </a:r>
            <a:r>
              <a:rPr lang="en-US" dirty="0" smtClean="0"/>
              <a:t> and growth of a living organism </a:t>
            </a:r>
          </a:p>
          <a:p>
            <a:r>
              <a:rPr lang="en-US" b="1" dirty="0" smtClean="0"/>
              <a:t>Deficiency</a:t>
            </a:r>
            <a:r>
              <a:rPr lang="en-US" dirty="0" smtClean="0"/>
              <a:t> – The inadequate uptake of any thing is called deficiency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Deficiency disorders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Shortage of intake of essential nutrients through diet </a:t>
            </a:r>
          </a:p>
          <a:p>
            <a:r>
              <a:rPr lang="en-US" dirty="0" smtClean="0"/>
              <a:t>Most of the dietary deficiency diseases are caused due to absence of proteins, vitamins and minerals in the diet </a:t>
            </a:r>
          </a:p>
          <a:p>
            <a:r>
              <a:rPr lang="en-US" b="1" dirty="0" smtClean="0"/>
              <a:t>Micro nutrients </a:t>
            </a:r>
            <a:r>
              <a:rPr lang="en-US" dirty="0" smtClean="0"/>
              <a:t>which are required in smaller quantities </a:t>
            </a:r>
            <a:r>
              <a:rPr lang="en-US" dirty="0" err="1" smtClean="0"/>
              <a:t>viz</a:t>
            </a:r>
            <a:r>
              <a:rPr lang="en-US" dirty="0" smtClean="0"/>
              <a:t> Na, Ca, Cu, Zn</a:t>
            </a:r>
          </a:p>
          <a:p>
            <a:r>
              <a:rPr lang="en-US" b="1" dirty="0" smtClean="0"/>
              <a:t>Macro nutrients </a:t>
            </a:r>
            <a:r>
              <a:rPr lang="en-US" dirty="0" smtClean="0"/>
              <a:t>which are required in greater quantities – N, K, Ca, Mg, P and S</a:t>
            </a:r>
          </a:p>
          <a:p>
            <a:r>
              <a:rPr lang="en-US" b="1" dirty="0" smtClean="0"/>
              <a:t>Trace elements </a:t>
            </a:r>
            <a:r>
              <a:rPr lang="en-US" dirty="0" smtClean="0"/>
              <a:t>required in very small quantities expressed in PPM - Fe, Mo, Ni, Se, Cr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Deficiency Disorders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r>
              <a:rPr lang="en-US" dirty="0" smtClean="0"/>
              <a:t>Deficiency disorders in humans are directly or indirectly caused by a lack of essential nutrients in the diet</a:t>
            </a:r>
          </a:p>
          <a:p>
            <a:r>
              <a:rPr lang="en-US" dirty="0" smtClean="0"/>
              <a:t>Most foods contain a mix of some or all of the nutrient classes </a:t>
            </a:r>
          </a:p>
          <a:p>
            <a:r>
              <a:rPr lang="en-US" dirty="0" smtClean="0"/>
              <a:t>Some nutrients are required on regular basis while others needed less frequently </a:t>
            </a:r>
          </a:p>
          <a:p>
            <a:r>
              <a:rPr lang="en-US" dirty="0" smtClean="0"/>
              <a:t>Poor health can be caused by an imbalance of nutrients, whether an excess or deficiency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Micro nutrients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Called </a:t>
            </a:r>
            <a:r>
              <a:rPr lang="en-US" i="1" dirty="0" smtClean="0"/>
              <a:t>micronutrients</a:t>
            </a:r>
            <a:r>
              <a:rPr lang="en-US" dirty="0" smtClean="0"/>
              <a:t> because they are needed only in minuscule </a:t>
            </a:r>
            <a:r>
              <a:rPr lang="en-US" dirty="0" smtClean="0"/>
              <a:t>amounts</a:t>
            </a:r>
          </a:p>
          <a:p>
            <a:r>
              <a:rPr lang="en-US" dirty="0" smtClean="0"/>
              <a:t> Micro nutrients enable </a:t>
            </a:r>
            <a:r>
              <a:rPr lang="en-US" dirty="0" smtClean="0"/>
              <a:t>the body to produce enzymes, hormones and other substances essential for proper growth and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Iodine</a:t>
            </a:r>
            <a:r>
              <a:rPr lang="en-US" dirty="0" smtClean="0"/>
              <a:t>, </a:t>
            </a:r>
            <a:r>
              <a:rPr lang="en-US" dirty="0" smtClean="0"/>
              <a:t>Fe, vitamin </a:t>
            </a:r>
            <a:r>
              <a:rPr lang="en-US" dirty="0" smtClean="0"/>
              <a:t>A and iron are most </a:t>
            </a:r>
            <a:r>
              <a:rPr lang="en-US" dirty="0" smtClean="0"/>
              <a:t>important</a:t>
            </a:r>
          </a:p>
          <a:p>
            <a:r>
              <a:rPr lang="en-US" dirty="0" smtClean="0"/>
              <a:t>Iodine deficiency is one of the main cause of impaired cognitive development in </a:t>
            </a:r>
            <a:r>
              <a:rPr lang="en-US" dirty="0" smtClean="0"/>
              <a:t>children</a:t>
            </a:r>
          </a:p>
          <a:p>
            <a:r>
              <a:rPr lang="en-US" dirty="0" smtClean="0"/>
              <a:t>Vitamin A deficiency </a:t>
            </a:r>
            <a:r>
              <a:rPr lang="en-US" dirty="0" smtClean="0"/>
              <a:t>is </a:t>
            </a:r>
            <a:r>
              <a:rPr lang="en-US" dirty="0" smtClean="0"/>
              <a:t>the leading cause of preventable blindness in children and increases the risk of disease and death from severe </a:t>
            </a:r>
            <a:r>
              <a:rPr lang="en-US" dirty="0" smtClean="0"/>
              <a:t>infections 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pregnant women VAD causes night blindness and may increase the risk of maternal </a:t>
            </a:r>
            <a:r>
              <a:rPr lang="en-US" dirty="0" smtClean="0"/>
              <a:t>mortality</a:t>
            </a:r>
          </a:p>
          <a:p>
            <a:r>
              <a:rPr lang="en-US" dirty="0" smtClean="0"/>
              <a:t>Iro</a:t>
            </a:r>
            <a:r>
              <a:rPr lang="en-US" dirty="0" smtClean="0"/>
              <a:t>n deficiency leads to Anemia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human nutrient deficiency disease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icro-macro-nutrients-essential-vitamins-and-trace-elements-necessary-for-human-heal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275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Health Promoting Drugs</vt:lpstr>
      <vt:lpstr>Introduction</vt:lpstr>
      <vt:lpstr>Sources</vt:lpstr>
      <vt:lpstr>Nutrition</vt:lpstr>
      <vt:lpstr>Deficiency disorders </vt:lpstr>
      <vt:lpstr>Deficiency Disorders  </vt:lpstr>
      <vt:lpstr>Micro nutrients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Promoting Drugs</dc:title>
  <dc:creator>Jayaram</dc:creator>
  <cp:lastModifiedBy>creddy</cp:lastModifiedBy>
  <cp:revision>6</cp:revision>
  <dcterms:created xsi:type="dcterms:W3CDTF">2006-08-16T00:00:00Z</dcterms:created>
  <dcterms:modified xsi:type="dcterms:W3CDTF">2019-06-11T11:38:56Z</dcterms:modified>
</cp:coreProperties>
</file>