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6"/>
  </p:notesMasterIdLst>
  <p:sldIdLst>
    <p:sldId id="256" r:id="rId2"/>
    <p:sldId id="257" r:id="rId3"/>
    <p:sldId id="269" r:id="rId4"/>
    <p:sldId id="287" r:id="rId5"/>
    <p:sldId id="259" r:id="rId6"/>
    <p:sldId id="271" r:id="rId7"/>
    <p:sldId id="260" r:id="rId8"/>
    <p:sldId id="281" r:id="rId9"/>
    <p:sldId id="288" r:id="rId10"/>
    <p:sldId id="289" r:id="rId11"/>
    <p:sldId id="263" r:id="rId12"/>
    <p:sldId id="265" r:id="rId13"/>
    <p:sldId id="267" r:id="rId14"/>
    <p:sldId id="29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A57BEC3-0DEF-43DB-BBA6-06D31143080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075" name="Rectangle 3">
            <a:extLst>
              <a:ext uri="{FF2B5EF4-FFF2-40B4-BE49-F238E27FC236}">
                <a16:creationId xmlns:a16="http://schemas.microsoft.com/office/drawing/2014/main" id="{6F2A554B-22CD-43AC-AED5-CB1F8E66D13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16F8D0E9-1962-4F89-9011-F5AECEF2A3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1980062-934A-4C09-8269-4C19214E859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2EAB78DA-A2F9-435E-9DAE-4AD09A9B8F8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079" name="Rectangle 7">
            <a:extLst>
              <a:ext uri="{FF2B5EF4-FFF2-40B4-BE49-F238E27FC236}">
                <a16:creationId xmlns:a16="http://schemas.microsoft.com/office/drawing/2014/main" id="{3C11B912-B851-4C03-84BF-059E396C721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5EBB0B-3C23-4C5A-AFD2-5EFE36A83504}"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568CEF6-252E-45B0-A719-1439D974664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8F3DA5-C376-4D41-A843-D86EFA4747BD}" type="slidenum">
              <a:rPr lang="ar-SA" altLang="en-US" smtClean="0"/>
              <a:pPr/>
              <a:t>1</a:t>
            </a:fld>
            <a:endParaRPr lang="en-US" altLang="en-US"/>
          </a:p>
        </p:txBody>
      </p:sp>
      <p:sp>
        <p:nvSpPr>
          <p:cNvPr id="5123" name="Rectangle 2">
            <a:extLst>
              <a:ext uri="{FF2B5EF4-FFF2-40B4-BE49-F238E27FC236}">
                <a16:creationId xmlns:a16="http://schemas.microsoft.com/office/drawing/2014/main" id="{9AAF79E0-DF19-4F56-AB43-BC617E5BA8E7}"/>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C4A4F3B9-0E57-470B-8EE3-7A256AAA517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DEADE85-8DF6-4BD7-AE74-DB934BA7148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85DD7E-1987-40CF-800C-711B671DE62F}" type="slidenum">
              <a:rPr lang="ar-SA" altLang="en-US" smtClean="0"/>
              <a:pPr/>
              <a:t>2</a:t>
            </a:fld>
            <a:endParaRPr lang="en-US" altLang="en-US"/>
          </a:p>
        </p:txBody>
      </p:sp>
      <p:sp>
        <p:nvSpPr>
          <p:cNvPr id="7171" name="Rectangle 2">
            <a:extLst>
              <a:ext uri="{FF2B5EF4-FFF2-40B4-BE49-F238E27FC236}">
                <a16:creationId xmlns:a16="http://schemas.microsoft.com/office/drawing/2014/main" id="{BE1EE6AD-4A0A-42ED-AFEE-FA889F665E1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1DADF9E2-F83A-4A0C-BD3F-6FA8C452FCC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E81DA3F-864A-4EC0-AC6A-1A25B03DBC1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60F2C4-BA1D-4444-963F-11A62F88DDE6}" type="slidenum">
              <a:rPr lang="ar-SA" altLang="en-US" smtClean="0"/>
              <a:pPr/>
              <a:t>5</a:t>
            </a:fld>
            <a:endParaRPr lang="en-US" altLang="en-US"/>
          </a:p>
        </p:txBody>
      </p:sp>
      <p:sp>
        <p:nvSpPr>
          <p:cNvPr id="14339" name="Rectangle 2">
            <a:extLst>
              <a:ext uri="{FF2B5EF4-FFF2-40B4-BE49-F238E27FC236}">
                <a16:creationId xmlns:a16="http://schemas.microsoft.com/office/drawing/2014/main" id="{F6854BCA-F38D-43D1-963C-E1046EC57B7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8FE646A-55B1-47A0-B235-448A50420D6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7248B11-76C2-4982-8087-15C36FE8C82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B113FB-C275-41EC-9C87-F110A472D7FD}" type="slidenum">
              <a:rPr lang="ar-SA" altLang="en-US" smtClean="0"/>
              <a:pPr/>
              <a:t>7</a:t>
            </a:fld>
            <a:endParaRPr lang="en-US" altLang="en-US"/>
          </a:p>
        </p:txBody>
      </p:sp>
      <p:sp>
        <p:nvSpPr>
          <p:cNvPr id="19459" name="Rectangle 2">
            <a:extLst>
              <a:ext uri="{FF2B5EF4-FFF2-40B4-BE49-F238E27FC236}">
                <a16:creationId xmlns:a16="http://schemas.microsoft.com/office/drawing/2014/main" id="{816F86DF-50C8-4033-92BA-DE243761242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B8B5C22-8ECA-4582-8EB9-123348E4536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EB6D320-8EB0-4FC9-90FE-BA0AD1F98AD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44D538-B677-4C44-A0D7-567C5F9A6492}" type="slidenum">
              <a:rPr lang="ar-SA" altLang="en-US" smtClean="0"/>
              <a:pPr/>
              <a:t>9</a:t>
            </a:fld>
            <a:endParaRPr lang="en-US" altLang="en-US"/>
          </a:p>
        </p:txBody>
      </p:sp>
      <p:sp>
        <p:nvSpPr>
          <p:cNvPr id="26627" name="Rectangle 2">
            <a:extLst>
              <a:ext uri="{FF2B5EF4-FFF2-40B4-BE49-F238E27FC236}">
                <a16:creationId xmlns:a16="http://schemas.microsoft.com/office/drawing/2014/main" id="{C4D7CF7E-EAE0-40D6-B50D-342A1235A50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78745AF-3CB3-44EF-957B-776261813C3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15CAC59-6C60-4AA2-83B1-14E6A3127A8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95D303-96EC-40C3-9196-34390769DE91}" type="slidenum">
              <a:rPr lang="ar-SA" altLang="en-US" smtClean="0"/>
              <a:pPr/>
              <a:t>11</a:t>
            </a:fld>
            <a:endParaRPr lang="en-US" altLang="en-US"/>
          </a:p>
        </p:txBody>
      </p:sp>
      <p:sp>
        <p:nvSpPr>
          <p:cNvPr id="31747" name="Rectangle 2">
            <a:extLst>
              <a:ext uri="{FF2B5EF4-FFF2-40B4-BE49-F238E27FC236}">
                <a16:creationId xmlns:a16="http://schemas.microsoft.com/office/drawing/2014/main" id="{22E8AC14-6C57-4F50-86C0-B46B28D05C6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B082D19-DD5B-4AB6-B0EC-95CDA3E0A80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9198BF8-9645-409D-8D2F-91F88AD8E56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DBA4B8-B755-401A-AD99-A4D0A8DFAF40}" type="slidenum">
              <a:rPr lang="ar-SA" altLang="en-US" smtClean="0"/>
              <a:pPr/>
              <a:t>12</a:t>
            </a:fld>
            <a:endParaRPr lang="en-US" altLang="en-US"/>
          </a:p>
        </p:txBody>
      </p:sp>
      <p:sp>
        <p:nvSpPr>
          <p:cNvPr id="38915" name="Rectangle 2">
            <a:extLst>
              <a:ext uri="{FF2B5EF4-FFF2-40B4-BE49-F238E27FC236}">
                <a16:creationId xmlns:a16="http://schemas.microsoft.com/office/drawing/2014/main" id="{18F9CF3C-EE7A-45B7-A202-24CAE601C01A}"/>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F13D4E9-4F6C-41ED-8F26-DC748688572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5922857-4B19-415E-89CD-D563CF9A0CC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557C01-9E5A-4E81-B45F-4F9273FD1B6E}" type="slidenum">
              <a:rPr lang="ar-SA" altLang="en-US" smtClean="0"/>
              <a:pPr/>
              <a:t>13</a:t>
            </a:fld>
            <a:endParaRPr lang="en-US" altLang="en-US"/>
          </a:p>
        </p:txBody>
      </p:sp>
      <p:sp>
        <p:nvSpPr>
          <p:cNvPr id="46083" name="Rectangle 2">
            <a:extLst>
              <a:ext uri="{FF2B5EF4-FFF2-40B4-BE49-F238E27FC236}">
                <a16:creationId xmlns:a16="http://schemas.microsoft.com/office/drawing/2014/main" id="{610B19BE-06F6-46B2-A3B0-C807F7F9542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D4AF44F3-153C-4E5C-B93A-D376BC87DEC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FF91F53-6F9D-4537-BD3A-D03F4704035A}" type="slidenum">
              <a:rPr lang="ar-SA" altLang="en-US" smtClean="0"/>
              <a:pPr>
                <a:defRPr/>
              </a:pPr>
              <a:t>‹#›</a:t>
            </a:fld>
            <a:endParaRPr lang="en-US" altLang="en-US"/>
          </a:p>
        </p:txBody>
      </p:sp>
    </p:spTree>
    <p:extLst>
      <p:ext uri="{BB962C8B-B14F-4D97-AF65-F5344CB8AC3E}">
        <p14:creationId xmlns:p14="http://schemas.microsoft.com/office/powerpoint/2010/main" val="276579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F8257CE-BF65-445B-885E-727C58E7E858}" type="slidenum">
              <a:rPr lang="ar-SA" altLang="en-US" smtClean="0"/>
              <a:pPr>
                <a:defRPr/>
              </a:pPr>
              <a:t>‹#›</a:t>
            </a:fld>
            <a:endParaRPr lang="en-US" altLang="en-US"/>
          </a:p>
        </p:txBody>
      </p:sp>
    </p:spTree>
    <p:extLst>
      <p:ext uri="{BB962C8B-B14F-4D97-AF65-F5344CB8AC3E}">
        <p14:creationId xmlns:p14="http://schemas.microsoft.com/office/powerpoint/2010/main" val="414090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8257CE-BF65-445B-885E-727C58E7E858}" type="slidenum">
              <a:rPr lang="ar-SA" altLang="en-US" smtClean="0"/>
              <a:pPr>
                <a:defRPr/>
              </a:pPr>
              <a:t>‹#›</a:t>
            </a:fld>
            <a:endParaRPr lang="en-US" altLang="en-US"/>
          </a:p>
        </p:txBody>
      </p:sp>
    </p:spTree>
    <p:extLst>
      <p:ext uri="{BB962C8B-B14F-4D97-AF65-F5344CB8AC3E}">
        <p14:creationId xmlns:p14="http://schemas.microsoft.com/office/powerpoint/2010/main" val="2860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8257CE-BF65-445B-885E-727C58E7E858}" type="slidenum">
              <a:rPr lang="ar-SA" altLang="en-US" smtClean="0"/>
              <a:pPr>
                <a:defRPr/>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945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8257CE-BF65-445B-885E-727C58E7E858}" type="slidenum">
              <a:rPr lang="ar-SA" altLang="en-US" smtClean="0"/>
              <a:pPr>
                <a:defRPr/>
              </a:pPr>
              <a:t>‹#›</a:t>
            </a:fld>
            <a:endParaRPr lang="en-US" altLang="en-US"/>
          </a:p>
        </p:txBody>
      </p:sp>
    </p:spTree>
    <p:extLst>
      <p:ext uri="{BB962C8B-B14F-4D97-AF65-F5344CB8AC3E}">
        <p14:creationId xmlns:p14="http://schemas.microsoft.com/office/powerpoint/2010/main" val="211125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8257CE-BF65-445B-885E-727C58E7E858}" type="slidenum">
              <a:rPr lang="ar-SA" altLang="en-US" smtClean="0"/>
              <a:pPr>
                <a:defRPr/>
              </a:pPr>
              <a:t>‹#›</a:t>
            </a:fld>
            <a:endParaRPr lang="en-US" altLang="en-US"/>
          </a:p>
        </p:txBody>
      </p:sp>
    </p:spTree>
    <p:extLst>
      <p:ext uri="{BB962C8B-B14F-4D97-AF65-F5344CB8AC3E}">
        <p14:creationId xmlns:p14="http://schemas.microsoft.com/office/powerpoint/2010/main" val="3742820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8257CE-BF65-445B-885E-727C58E7E858}" type="slidenum">
              <a:rPr lang="ar-SA" altLang="en-US" smtClean="0"/>
              <a:pPr>
                <a:defRPr/>
              </a:pPr>
              <a:t>‹#›</a:t>
            </a:fld>
            <a:endParaRPr lang="en-US" altLang="en-US"/>
          </a:p>
        </p:txBody>
      </p:sp>
    </p:spTree>
    <p:extLst>
      <p:ext uri="{BB962C8B-B14F-4D97-AF65-F5344CB8AC3E}">
        <p14:creationId xmlns:p14="http://schemas.microsoft.com/office/powerpoint/2010/main" val="1402490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4A787E2-FBF9-4FFB-8F03-FF2C2EF1C807}" type="slidenum">
              <a:rPr lang="ar-SA" altLang="en-US" smtClean="0"/>
              <a:pPr>
                <a:defRPr/>
              </a:pPr>
              <a:t>‹#›</a:t>
            </a:fld>
            <a:endParaRPr lang="en-US" altLang="en-US"/>
          </a:p>
        </p:txBody>
      </p:sp>
    </p:spTree>
    <p:extLst>
      <p:ext uri="{BB962C8B-B14F-4D97-AF65-F5344CB8AC3E}">
        <p14:creationId xmlns:p14="http://schemas.microsoft.com/office/powerpoint/2010/main" val="329157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2AFCD62-6D96-48FC-9937-0E9B744B8BE4}" type="slidenum">
              <a:rPr lang="ar-SA" altLang="en-US" smtClean="0"/>
              <a:pPr>
                <a:defRPr/>
              </a:pPr>
              <a:t>‹#›</a:t>
            </a:fld>
            <a:endParaRPr lang="en-US" altLang="en-US"/>
          </a:p>
        </p:txBody>
      </p:sp>
    </p:spTree>
    <p:extLst>
      <p:ext uri="{BB962C8B-B14F-4D97-AF65-F5344CB8AC3E}">
        <p14:creationId xmlns:p14="http://schemas.microsoft.com/office/powerpoint/2010/main" val="92242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3E9864D-F0F5-4F3A-BDAE-C31C3E929621}" type="slidenum">
              <a:rPr lang="ar-SA" altLang="en-US" smtClean="0"/>
              <a:pPr>
                <a:defRPr/>
              </a:pPr>
              <a:t>‹#›</a:t>
            </a:fld>
            <a:endParaRPr lang="en-US" altLang="en-US"/>
          </a:p>
        </p:txBody>
      </p:sp>
    </p:spTree>
    <p:extLst>
      <p:ext uri="{BB962C8B-B14F-4D97-AF65-F5344CB8AC3E}">
        <p14:creationId xmlns:p14="http://schemas.microsoft.com/office/powerpoint/2010/main" val="365977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E849A4C-1E32-4CC0-AE67-1B1DEB402E7A}" type="slidenum">
              <a:rPr lang="ar-SA" altLang="en-US" smtClean="0"/>
              <a:pPr>
                <a:defRPr/>
              </a:pPr>
              <a:t>‹#›</a:t>
            </a:fld>
            <a:endParaRPr lang="en-US" altLang="en-US"/>
          </a:p>
        </p:txBody>
      </p:sp>
    </p:spTree>
    <p:extLst>
      <p:ext uri="{BB962C8B-B14F-4D97-AF65-F5344CB8AC3E}">
        <p14:creationId xmlns:p14="http://schemas.microsoft.com/office/powerpoint/2010/main" val="349137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784BA6C-BC1F-4ACD-ADC5-0DBF9C60096F}" type="slidenum">
              <a:rPr lang="ar-SA" altLang="en-US" smtClean="0"/>
              <a:pPr>
                <a:defRPr/>
              </a:pPr>
              <a:t>‹#›</a:t>
            </a:fld>
            <a:endParaRPr lang="en-US" altLang="en-US"/>
          </a:p>
        </p:txBody>
      </p:sp>
    </p:spTree>
    <p:extLst>
      <p:ext uri="{BB962C8B-B14F-4D97-AF65-F5344CB8AC3E}">
        <p14:creationId xmlns:p14="http://schemas.microsoft.com/office/powerpoint/2010/main" val="15554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34D6CE6A-85E5-4EB6-98FC-2451AF05B87B}" type="slidenum">
              <a:rPr lang="ar-SA" altLang="en-US" smtClean="0"/>
              <a:pPr>
                <a:defRPr/>
              </a:pPr>
              <a:t>‹#›</a:t>
            </a:fld>
            <a:endParaRPr lang="en-US" altLang="en-US"/>
          </a:p>
        </p:txBody>
      </p:sp>
    </p:spTree>
    <p:extLst>
      <p:ext uri="{BB962C8B-B14F-4D97-AF65-F5344CB8AC3E}">
        <p14:creationId xmlns:p14="http://schemas.microsoft.com/office/powerpoint/2010/main" val="138482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ltLang="en-US"/>
          </a:p>
        </p:txBody>
      </p:sp>
      <p:sp>
        <p:nvSpPr>
          <p:cNvPr id="5" name="Footer Placeholder 3"/>
          <p:cNvSpPr>
            <a:spLocks noGrp="1"/>
          </p:cNvSpPr>
          <p:nvPr>
            <p:ph type="ftr" sz="quarter" idx="11"/>
          </p:nvPr>
        </p:nvSpPr>
        <p:spPr/>
        <p:txBody>
          <a:bodyPr/>
          <a:lstStyle/>
          <a:p>
            <a:pPr>
              <a:defRPr/>
            </a:pPr>
            <a:endParaRPr lang="en-US" altLang="en-US"/>
          </a:p>
        </p:txBody>
      </p:sp>
      <p:sp>
        <p:nvSpPr>
          <p:cNvPr id="6" name="Slide Number Placeholder 4"/>
          <p:cNvSpPr>
            <a:spLocks noGrp="1"/>
          </p:cNvSpPr>
          <p:nvPr>
            <p:ph type="sldNum" sz="quarter" idx="12"/>
          </p:nvPr>
        </p:nvSpPr>
        <p:spPr/>
        <p:txBody>
          <a:bodyPr/>
          <a:lstStyle/>
          <a:p>
            <a:pPr>
              <a:defRPr/>
            </a:pPr>
            <a:fld id="{3B11710F-7948-40A2-B25A-17691E3463E8}" type="slidenum">
              <a:rPr lang="ar-SA" altLang="en-US" smtClean="0"/>
              <a:pPr>
                <a:defRPr/>
              </a:pPr>
              <a:t>‹#›</a:t>
            </a:fld>
            <a:endParaRPr lang="en-US" altLang="en-US"/>
          </a:p>
        </p:txBody>
      </p:sp>
    </p:spTree>
    <p:extLst>
      <p:ext uri="{BB962C8B-B14F-4D97-AF65-F5344CB8AC3E}">
        <p14:creationId xmlns:p14="http://schemas.microsoft.com/office/powerpoint/2010/main" val="351491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ltLang="en-US"/>
          </a:p>
        </p:txBody>
      </p:sp>
      <p:sp>
        <p:nvSpPr>
          <p:cNvPr id="5" name="Footer Placeholder 2"/>
          <p:cNvSpPr>
            <a:spLocks noGrp="1"/>
          </p:cNvSpPr>
          <p:nvPr>
            <p:ph type="ftr" sz="quarter" idx="11"/>
          </p:nvPr>
        </p:nvSpPr>
        <p:spPr/>
        <p:txBody>
          <a:bodyPr/>
          <a:lstStyle/>
          <a:p>
            <a:pPr>
              <a:defRPr/>
            </a:pPr>
            <a:endParaRPr lang="en-US" altLang="en-US"/>
          </a:p>
        </p:txBody>
      </p:sp>
      <p:sp>
        <p:nvSpPr>
          <p:cNvPr id="6" name="Slide Number Placeholder 3"/>
          <p:cNvSpPr>
            <a:spLocks noGrp="1"/>
          </p:cNvSpPr>
          <p:nvPr>
            <p:ph type="sldNum" sz="quarter" idx="12"/>
          </p:nvPr>
        </p:nvSpPr>
        <p:spPr/>
        <p:txBody>
          <a:bodyPr/>
          <a:lstStyle/>
          <a:p>
            <a:pPr>
              <a:defRPr/>
            </a:pPr>
            <a:fld id="{6914C26D-7CBE-4CBD-8FB5-B6950DEDD59C}" type="slidenum">
              <a:rPr lang="ar-SA" altLang="en-US" smtClean="0"/>
              <a:pPr>
                <a:defRPr/>
              </a:pPr>
              <a:t>‹#›</a:t>
            </a:fld>
            <a:endParaRPr lang="en-US" altLang="en-US"/>
          </a:p>
        </p:txBody>
      </p:sp>
    </p:spTree>
    <p:extLst>
      <p:ext uri="{BB962C8B-B14F-4D97-AF65-F5344CB8AC3E}">
        <p14:creationId xmlns:p14="http://schemas.microsoft.com/office/powerpoint/2010/main" val="83040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ltLang="en-US"/>
          </a:p>
        </p:txBody>
      </p:sp>
      <p:sp>
        <p:nvSpPr>
          <p:cNvPr id="5" name="Footer Placeholder 5"/>
          <p:cNvSpPr>
            <a:spLocks noGrp="1"/>
          </p:cNvSpPr>
          <p:nvPr>
            <p:ph type="ftr" sz="quarter" idx="11"/>
          </p:nvPr>
        </p:nvSpPr>
        <p:spPr/>
        <p:txBody>
          <a:bodyPr/>
          <a:lstStyle/>
          <a:p>
            <a:pPr>
              <a:defRPr/>
            </a:pPr>
            <a:endParaRPr lang="en-US" altLang="en-US"/>
          </a:p>
        </p:txBody>
      </p:sp>
      <p:sp>
        <p:nvSpPr>
          <p:cNvPr id="6" name="Slide Number Placeholder 6"/>
          <p:cNvSpPr>
            <a:spLocks noGrp="1"/>
          </p:cNvSpPr>
          <p:nvPr>
            <p:ph type="sldNum" sz="quarter" idx="12"/>
          </p:nvPr>
        </p:nvSpPr>
        <p:spPr/>
        <p:txBody>
          <a:bodyPr/>
          <a:lstStyle/>
          <a:p>
            <a:pPr>
              <a:defRPr/>
            </a:pPr>
            <a:fld id="{1E242D7C-0EBD-456E-8F4E-4227CD50F995}" type="slidenum">
              <a:rPr lang="ar-SA" altLang="en-US" smtClean="0"/>
              <a:pPr>
                <a:defRPr/>
              </a:pPr>
              <a:t>‹#›</a:t>
            </a:fld>
            <a:endParaRPr lang="en-US" altLang="en-US"/>
          </a:p>
        </p:txBody>
      </p:sp>
    </p:spTree>
    <p:extLst>
      <p:ext uri="{BB962C8B-B14F-4D97-AF65-F5344CB8AC3E}">
        <p14:creationId xmlns:p14="http://schemas.microsoft.com/office/powerpoint/2010/main" val="391593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7ECA9C9-084A-4252-9DA7-DB393F82C8D7}" type="slidenum">
              <a:rPr lang="ar-SA" altLang="en-US" smtClean="0"/>
              <a:pPr>
                <a:defRPr/>
              </a:pPr>
              <a:t>‹#›</a:t>
            </a:fld>
            <a:endParaRPr lang="en-US" altLang="en-US"/>
          </a:p>
        </p:txBody>
      </p:sp>
    </p:spTree>
    <p:extLst>
      <p:ext uri="{BB962C8B-B14F-4D97-AF65-F5344CB8AC3E}">
        <p14:creationId xmlns:p14="http://schemas.microsoft.com/office/powerpoint/2010/main" val="108045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FF8257CE-BF65-445B-885E-727C58E7E858}" type="slidenum">
              <a:rPr lang="ar-SA" altLang="en-US" smtClean="0"/>
              <a:pPr>
                <a:defRPr/>
              </a:pPr>
              <a:t>‹#›</a:t>
            </a:fld>
            <a:endParaRPr lang="en-US" altLang="en-US"/>
          </a:p>
        </p:txBody>
      </p:sp>
    </p:spTree>
    <p:extLst>
      <p:ext uri="{BB962C8B-B14F-4D97-AF65-F5344CB8AC3E}">
        <p14:creationId xmlns:p14="http://schemas.microsoft.com/office/powerpoint/2010/main" val="2080588250"/>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6D1EAE-4BBB-4DAF-9D07-E9194CCAFA9F}"/>
              </a:ext>
            </a:extLst>
          </p:cNvPr>
          <p:cNvSpPr>
            <a:spLocks noGrp="1" noChangeArrowheads="1"/>
          </p:cNvSpPr>
          <p:nvPr>
            <p:ph type="ctrTitle"/>
          </p:nvPr>
        </p:nvSpPr>
        <p:spPr>
          <a:xfrm>
            <a:off x="899592" y="920908"/>
            <a:ext cx="6620968" cy="2118022"/>
          </a:xfrm>
        </p:spPr>
        <p:txBody>
          <a:bodyPr>
            <a:normAutofit/>
          </a:bodyPr>
          <a:lstStyle/>
          <a:p>
            <a:pPr algn="ctr" eaLnBrk="1" hangingPunct="1"/>
            <a:r>
              <a:rPr lang="en-US" altLang="en-US" sz="4000" b="1" dirty="0"/>
              <a:t>Anti-idiotypes and Immunity</a:t>
            </a:r>
          </a:p>
        </p:txBody>
      </p:sp>
      <p:sp>
        <p:nvSpPr>
          <p:cNvPr id="4099" name="Subtitle 1">
            <a:extLst>
              <a:ext uri="{FF2B5EF4-FFF2-40B4-BE49-F238E27FC236}">
                <a16:creationId xmlns:a16="http://schemas.microsoft.com/office/drawing/2014/main" id="{FEE6251F-C830-435E-B792-2BC3E126CC95}"/>
              </a:ext>
            </a:extLst>
          </p:cNvPr>
          <p:cNvSpPr>
            <a:spLocks noGrp="1" noChangeArrowheads="1"/>
          </p:cNvSpPr>
          <p:nvPr>
            <p:ph type="subTitle" idx="1"/>
          </p:nvPr>
        </p:nvSpPr>
        <p:spPr>
          <a:xfrm>
            <a:off x="6228184" y="5013176"/>
            <a:ext cx="2736304" cy="958552"/>
          </a:xfrm>
        </p:spPr>
        <p:txBody>
          <a:bodyPr>
            <a:normAutofit/>
          </a:bodyPr>
          <a:lstStyle/>
          <a:p>
            <a:pPr algn="ctr"/>
            <a:r>
              <a:rPr lang="en-IN" altLang="en-US" sz="2000" b="1" dirty="0">
                <a:latin typeface="+mj-lt"/>
              </a:rPr>
              <a:t>BY</a:t>
            </a:r>
          </a:p>
          <a:p>
            <a:pPr algn="ctr"/>
            <a:r>
              <a:rPr lang="en-IN" altLang="en-US" sz="2000" b="1" dirty="0">
                <a:latin typeface="+mj-lt"/>
              </a:rPr>
              <a:t>B PRIYANKA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D4DA5CA9-442A-4385-AA7B-AA6824089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25438"/>
            <a:ext cx="7632700" cy="614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9E5A51D-EE48-422B-A2BD-3A841B71AEB4}"/>
              </a:ext>
            </a:extLst>
          </p:cNvPr>
          <p:cNvSpPr>
            <a:spLocks noGrp="1" noChangeArrowheads="1"/>
          </p:cNvSpPr>
          <p:nvPr>
            <p:ph type="title"/>
          </p:nvPr>
        </p:nvSpPr>
        <p:spPr/>
        <p:txBody>
          <a:bodyPr/>
          <a:lstStyle/>
          <a:p>
            <a:pPr eaLnBrk="1" hangingPunct="1"/>
            <a:r>
              <a:rPr lang="en-US" altLang="en-US" b="1"/>
              <a:t>Types of anti-idiotypic antibodies</a:t>
            </a:r>
          </a:p>
        </p:txBody>
      </p:sp>
      <p:sp>
        <p:nvSpPr>
          <p:cNvPr id="30723" name="Rectangle 3">
            <a:extLst>
              <a:ext uri="{FF2B5EF4-FFF2-40B4-BE49-F238E27FC236}">
                <a16:creationId xmlns:a16="http://schemas.microsoft.com/office/drawing/2014/main" id="{5DE36533-FD5D-46D4-B5EA-C5AC203923E0}"/>
              </a:ext>
            </a:extLst>
          </p:cNvPr>
          <p:cNvSpPr>
            <a:spLocks noGrp="1" noChangeArrowheads="1"/>
          </p:cNvSpPr>
          <p:nvPr>
            <p:ph idx="1"/>
          </p:nvPr>
        </p:nvSpPr>
        <p:spPr>
          <a:xfrm>
            <a:off x="468313" y="1412875"/>
            <a:ext cx="8229600" cy="4746625"/>
          </a:xfrm>
        </p:spPr>
        <p:txBody>
          <a:bodyPr/>
          <a:lstStyle/>
          <a:p>
            <a:pPr eaLnBrk="1" hangingPunct="1">
              <a:buFont typeface="Wingdings" panose="05000000000000000000" pitchFamily="2" charset="2"/>
              <a:buNone/>
            </a:pPr>
            <a:endParaRPr lang="en-US" altLang="en-US" dirty="0"/>
          </a:p>
          <a:p>
            <a:pPr eaLnBrk="1" hangingPunct="1"/>
            <a:r>
              <a:rPr lang="en-US" altLang="en-US" dirty="0">
                <a:solidFill>
                  <a:schemeClr val="folHlink"/>
                </a:solidFill>
              </a:rPr>
              <a:t>Ab2α</a:t>
            </a:r>
            <a:r>
              <a:rPr lang="en-US" altLang="en-US" dirty="0"/>
              <a:t>; are set of antibodies that </a:t>
            </a:r>
            <a:r>
              <a:rPr lang="en-US" altLang="en-US" dirty="0" err="1"/>
              <a:t>idiotopes</a:t>
            </a:r>
            <a:r>
              <a:rPr lang="en-US" altLang="en-US" dirty="0"/>
              <a:t> distinct from the antigen binding site of Ab-1.  The binding of these antibodies to Ab1 does not interfere with the antigen binding capacity of Ab1. </a:t>
            </a:r>
          </a:p>
          <a:p>
            <a:r>
              <a:rPr lang="en-US" altLang="en-US" dirty="0">
                <a:solidFill>
                  <a:schemeClr val="folHlink"/>
                </a:solidFill>
              </a:rPr>
              <a:t>Ab2 β;</a:t>
            </a:r>
            <a:r>
              <a:rPr lang="en-US" altLang="en-US" dirty="0"/>
              <a:t> carries an internal image of the nominal antigen. They constitute about only 15-20 % of the total Ab2.  They interfere with binding of the Ag to the Ab1(complete inhibition) . They bear an internal image of the antigen.</a:t>
            </a:r>
          </a:p>
          <a:p>
            <a:r>
              <a:rPr lang="en-US" altLang="en-US" dirty="0">
                <a:solidFill>
                  <a:schemeClr val="folHlink"/>
                </a:solidFill>
              </a:rPr>
              <a:t>Ab2 γ;</a:t>
            </a:r>
            <a:r>
              <a:rPr lang="en-US" altLang="en-US" dirty="0"/>
              <a:t> like the Ab2 β recognizes epitopes within the nominal antigen binding site and can inhibit the binding of Ag to Ab1 but do not bear an internal image of the antigen, thus they partially blocks binding of Ag to Ab1.</a:t>
            </a:r>
          </a:p>
          <a:p>
            <a:pPr eaLnBrk="1" hangingPunct="1"/>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D76CCCB-4A02-439F-9897-12F6D2666A0B}"/>
              </a:ext>
            </a:extLst>
          </p:cNvPr>
          <p:cNvSpPr>
            <a:spLocks noGrp="1" noChangeArrowheads="1"/>
          </p:cNvSpPr>
          <p:nvPr>
            <p:ph type="title"/>
          </p:nvPr>
        </p:nvSpPr>
        <p:spPr/>
        <p:txBody>
          <a:bodyPr/>
          <a:lstStyle/>
          <a:p>
            <a:pPr algn="ctr" eaLnBrk="1" hangingPunct="1"/>
            <a:r>
              <a:rPr lang="en-US" altLang="en-US" sz="3400" b="1"/>
              <a:t>Advantages of Anti-idiotypic antibodies </a:t>
            </a:r>
          </a:p>
        </p:txBody>
      </p:sp>
      <p:sp>
        <p:nvSpPr>
          <p:cNvPr id="37891" name="Rectangle 3">
            <a:extLst>
              <a:ext uri="{FF2B5EF4-FFF2-40B4-BE49-F238E27FC236}">
                <a16:creationId xmlns:a16="http://schemas.microsoft.com/office/drawing/2014/main" id="{59818BB7-F67A-4439-929F-5EB27860BDDD}"/>
              </a:ext>
            </a:extLst>
          </p:cNvPr>
          <p:cNvSpPr>
            <a:spLocks noGrp="1" noChangeArrowheads="1"/>
          </p:cNvSpPr>
          <p:nvPr>
            <p:ph idx="1"/>
          </p:nvPr>
        </p:nvSpPr>
        <p:spPr>
          <a:xfrm>
            <a:off x="250825" y="2133600"/>
            <a:ext cx="8642350" cy="3494088"/>
          </a:xfrm>
        </p:spPr>
        <p:txBody>
          <a:bodyPr>
            <a:noAutofit/>
          </a:bodyPr>
          <a:lstStyle/>
          <a:p>
            <a:pPr eaLnBrk="1" hangingPunct="1">
              <a:lnSpc>
                <a:spcPct val="90000"/>
              </a:lnSpc>
              <a:buFont typeface="Wingdings" panose="05000000000000000000" pitchFamily="2" charset="2"/>
              <a:buNone/>
            </a:pPr>
            <a:r>
              <a:rPr lang="en-US" altLang="en-US" dirty="0"/>
              <a:t>Anti-idiotypic antibodies offer certain advantages over the conventional vaccines; </a:t>
            </a:r>
          </a:p>
          <a:p>
            <a:pPr eaLnBrk="1" hangingPunct="1">
              <a:lnSpc>
                <a:spcPct val="90000"/>
              </a:lnSpc>
            </a:pPr>
            <a:r>
              <a:rPr lang="en-US" altLang="en-US" dirty="0"/>
              <a:t>Ids would eliminate the complications of using killed, attenuated or subunit vaccines thus eliminates the dangers of using these pathogens </a:t>
            </a:r>
          </a:p>
          <a:p>
            <a:pPr>
              <a:lnSpc>
                <a:spcPct val="90000"/>
              </a:lnSpc>
            </a:pPr>
            <a:r>
              <a:rPr lang="en-US" altLang="en-US" dirty="0"/>
              <a:t>A major advantage is their ability to trigger B and T cell immunity.   They induce the generation of the T-helper memory cells which results in long lasting immunity. This property may confer immunity on neonates who do not respond to conventional immunotherapy. </a:t>
            </a:r>
          </a:p>
          <a:p>
            <a:pPr eaLnBrk="1" hangingPunct="1">
              <a:lnSpc>
                <a:spcPct val="90000"/>
              </a:lnSpc>
            </a:pPr>
            <a:endParaRPr lang="en-US" altLang="en-US" dirty="0"/>
          </a:p>
          <a:p>
            <a:pPr eaLnBrk="1" hangingPunct="1">
              <a:lnSpc>
                <a:spcPct val="90000"/>
              </a:lnSpc>
              <a:buFont typeface="Wingdings" panose="05000000000000000000" pitchFamily="2" charset="2"/>
              <a:buNone/>
            </a:pPr>
            <a:r>
              <a:rPr lang="en-US" alt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78E5C63-6F14-4634-BECF-E4555A0BCEAD}"/>
              </a:ext>
            </a:extLst>
          </p:cNvPr>
          <p:cNvSpPr>
            <a:spLocks noGrp="1" noChangeArrowheads="1"/>
          </p:cNvSpPr>
          <p:nvPr>
            <p:ph type="title"/>
          </p:nvPr>
        </p:nvSpPr>
        <p:spPr/>
        <p:txBody>
          <a:bodyPr/>
          <a:lstStyle/>
          <a:p>
            <a:pPr algn="ctr" eaLnBrk="1" hangingPunct="1"/>
            <a:r>
              <a:rPr lang="en-US" altLang="en-US" b="1">
                <a:solidFill>
                  <a:schemeClr val="folHlink"/>
                </a:solidFill>
              </a:rPr>
              <a:t>Disadvantages</a:t>
            </a:r>
          </a:p>
        </p:txBody>
      </p:sp>
      <p:sp>
        <p:nvSpPr>
          <p:cNvPr id="45059" name="Rectangle 3">
            <a:extLst>
              <a:ext uri="{FF2B5EF4-FFF2-40B4-BE49-F238E27FC236}">
                <a16:creationId xmlns:a16="http://schemas.microsoft.com/office/drawing/2014/main" id="{3DA64A97-D8D0-4198-9E37-77DD991B5FF8}"/>
              </a:ext>
            </a:extLst>
          </p:cNvPr>
          <p:cNvSpPr>
            <a:spLocks noGrp="1" noChangeArrowheads="1"/>
          </p:cNvSpPr>
          <p:nvPr>
            <p:ph idx="1"/>
          </p:nvPr>
        </p:nvSpPr>
        <p:spPr>
          <a:xfrm>
            <a:off x="179388" y="1844675"/>
            <a:ext cx="8785225" cy="3671888"/>
          </a:xfrm>
        </p:spPr>
        <p:txBody>
          <a:bodyPr/>
          <a:lstStyle/>
          <a:p>
            <a:pPr eaLnBrk="1" hangingPunct="1">
              <a:buFont typeface="Wingdings" panose="05000000000000000000" pitchFamily="2" charset="2"/>
              <a:buNone/>
            </a:pPr>
            <a:r>
              <a:rPr lang="en-US" altLang="en-US" dirty="0"/>
              <a:t>Repeated immunization of humans with heterologous serum proteins lead to the development of </a:t>
            </a:r>
            <a:r>
              <a:rPr lang="en-US" altLang="en-US" b="1" dirty="0">
                <a:solidFill>
                  <a:srgbClr val="CC0000"/>
                </a:solidFill>
              </a:rPr>
              <a:t>serum sickness</a:t>
            </a:r>
          </a:p>
          <a:p>
            <a:pPr eaLnBrk="1" hangingPunct="1"/>
            <a:r>
              <a:rPr lang="en-US" altLang="en-US" dirty="0"/>
              <a:t>Vaccination with anti-idiotypic antibodies may not confer a complete protection and may require subsequent exposure to an antigen.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7027DEFB-18CC-49B0-BBC0-667EBF148F6F}"/>
              </a:ext>
            </a:extLst>
          </p:cNvPr>
          <p:cNvSpPr txBox="1">
            <a:spLocks noChangeArrowheads="1"/>
          </p:cNvSpPr>
          <p:nvPr/>
        </p:nvSpPr>
        <p:spPr bwMode="auto">
          <a:xfrm>
            <a:off x="3348038" y="3068638"/>
            <a:ext cx="252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600" b="1"/>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BE8AE31-74FF-4EDC-8CB0-4D928A29CAE0}"/>
              </a:ext>
            </a:extLst>
          </p:cNvPr>
          <p:cNvSpPr>
            <a:spLocks noGrp="1" noChangeArrowheads="1"/>
          </p:cNvSpPr>
          <p:nvPr>
            <p:ph type="title"/>
          </p:nvPr>
        </p:nvSpPr>
        <p:spPr>
          <a:xfrm>
            <a:off x="457200" y="274638"/>
            <a:ext cx="8229600" cy="1570037"/>
          </a:xfrm>
        </p:spPr>
        <p:txBody>
          <a:bodyPr/>
          <a:lstStyle/>
          <a:p>
            <a:pPr algn="just" eaLnBrk="1" hangingPunct="1"/>
            <a:r>
              <a:rPr lang="en-US" altLang="en-US" b="1"/>
              <a:t>Anti-idiotypes and Immunity</a:t>
            </a:r>
          </a:p>
        </p:txBody>
      </p:sp>
      <p:sp>
        <p:nvSpPr>
          <p:cNvPr id="6147" name="Rectangle 3">
            <a:extLst>
              <a:ext uri="{FF2B5EF4-FFF2-40B4-BE49-F238E27FC236}">
                <a16:creationId xmlns:a16="http://schemas.microsoft.com/office/drawing/2014/main" id="{84202113-EE72-4DDA-8335-D730B6BAFECE}"/>
              </a:ext>
            </a:extLst>
          </p:cNvPr>
          <p:cNvSpPr>
            <a:spLocks noGrp="1" noChangeArrowheads="1"/>
          </p:cNvSpPr>
          <p:nvPr>
            <p:ph idx="1"/>
          </p:nvPr>
        </p:nvSpPr>
        <p:spPr>
          <a:xfrm>
            <a:off x="457200" y="1412874"/>
            <a:ext cx="8435975" cy="5040461"/>
          </a:xfrm>
        </p:spPr>
        <p:txBody>
          <a:bodyPr/>
          <a:lstStyle/>
          <a:p>
            <a:pPr algn="just" eaLnBrk="1" hangingPunct="1">
              <a:buFont typeface="Wingdings" panose="05000000000000000000" pitchFamily="2" charset="2"/>
              <a:buNone/>
            </a:pPr>
            <a:endParaRPr lang="en-US" altLang="en-US" dirty="0"/>
          </a:p>
          <a:p>
            <a:pPr algn="just" eaLnBrk="1" hangingPunct="1"/>
            <a:r>
              <a:rPr lang="en-US" altLang="en-US" dirty="0"/>
              <a:t>The immune system of an individual can make millions of  different kinds of antibodies: </a:t>
            </a:r>
          </a:p>
          <a:p>
            <a:pPr algn="just" eaLnBrk="1" hangingPunct="1"/>
            <a:r>
              <a:rPr lang="en-US" altLang="en-US" dirty="0"/>
              <a:t>Each antibody can in turn be the target of other antibodies that recognize its unique molecular characteristics. By means of such antibody-antibody re­actions the immune system interacts with itself. </a:t>
            </a:r>
          </a:p>
        </p:txBody>
      </p:sp>
      <p:sp>
        <p:nvSpPr>
          <p:cNvPr id="2" name="Rectangle 1">
            <a:extLst>
              <a:ext uri="{FF2B5EF4-FFF2-40B4-BE49-F238E27FC236}">
                <a16:creationId xmlns:a16="http://schemas.microsoft.com/office/drawing/2014/main" id="{CD2F2698-4256-4F10-A585-B7EC6ADCDF44}"/>
              </a:ext>
            </a:extLst>
          </p:cNvPr>
          <p:cNvSpPr/>
          <p:nvPr/>
        </p:nvSpPr>
        <p:spPr>
          <a:xfrm>
            <a:off x="827584" y="3964470"/>
            <a:ext cx="7859216" cy="1631216"/>
          </a:xfrm>
          <a:prstGeom prst="rect">
            <a:avLst/>
          </a:prstGeom>
        </p:spPr>
        <p:txBody>
          <a:bodyPr wrap="square">
            <a:spAutoFit/>
          </a:bodyPr>
          <a:lstStyle/>
          <a:p>
            <a:pPr algn="just"/>
            <a:r>
              <a:rPr lang="en-US" altLang="en-US" sz="2000" dirty="0"/>
              <a:t>Networks of reactions seem to modulate the normal immune response, and disorders of the networks may underline </a:t>
            </a:r>
            <a:r>
              <a:rPr lang="en-US" altLang="en-US" sz="2000" dirty="0">
                <a:solidFill>
                  <a:schemeClr val="folHlink"/>
                </a:solidFill>
              </a:rPr>
              <a:t>autoimmune diseases</a:t>
            </a:r>
            <a:r>
              <a:rPr lang="en-US" altLang="en-US" sz="2000" dirty="0"/>
              <a:t>, such as rheumatoid arthritis, systemic lupus erythematosus and myasthenia gravis, which stem from an immunological attack on the body itself.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9AA1250C-19D0-4592-BB7B-95A06B06795D}"/>
              </a:ext>
            </a:extLst>
          </p:cNvPr>
          <p:cNvSpPr>
            <a:spLocks noGrp="1" noChangeArrowheads="1"/>
          </p:cNvSpPr>
          <p:nvPr>
            <p:ph idx="1"/>
          </p:nvPr>
        </p:nvSpPr>
        <p:spPr>
          <a:xfrm>
            <a:off x="179388" y="692150"/>
            <a:ext cx="8713787" cy="5545138"/>
          </a:xfrm>
        </p:spPr>
        <p:txBody>
          <a:bodyPr/>
          <a:lstStyle/>
          <a:p>
            <a:pPr algn="just" eaLnBrk="1" hangingPunct="1">
              <a:buFont typeface="Wingdings" panose="05000000000000000000" pitchFamily="2" charset="2"/>
              <a:buNone/>
            </a:pPr>
            <a:endParaRPr lang="en-US" altLang="en-US" sz="2800" dirty="0"/>
          </a:p>
          <a:p>
            <a:pPr algn="just" eaLnBrk="1" hangingPunct="1"/>
            <a:r>
              <a:rPr lang="en-US" altLang="en-US" dirty="0"/>
              <a:t>These interactions, known as idiotype-anti-idiotype reactions, can be exploited to manipulate the immune system. </a:t>
            </a:r>
          </a:p>
          <a:p>
            <a:pPr algn="just"/>
            <a:r>
              <a:rPr lang="en-US" altLang="en-US" dirty="0"/>
              <a:t>There are four such chains in an antibody molecule: two identical heavy, or long, chains flanked by two identical light chains, or shorter segments. </a:t>
            </a:r>
          </a:p>
          <a:p>
            <a:pPr algn="just">
              <a:buNone/>
            </a:pPr>
            <a:endParaRPr lang="en-US" altLang="en-US" dirty="0"/>
          </a:p>
          <a:p>
            <a:pPr algn="just"/>
            <a:r>
              <a:rPr lang="en-US" altLang="en-US" dirty="0"/>
              <a:t>Figure (1) shows a map of the antibody molecule including the regions of idiotype, allotype and isotype.</a:t>
            </a:r>
          </a:p>
          <a:p>
            <a:pPr algn="just" eaLnBrk="1" hangingPunct="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99BCB718-67FD-49CB-A2D4-C0D0E040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8280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F41DC40D-2E00-4B50-9BA4-636003AAB3B2}"/>
              </a:ext>
            </a:extLst>
          </p:cNvPr>
          <p:cNvSpPr>
            <a:spLocks noGrp="1" noChangeArrowheads="1"/>
          </p:cNvSpPr>
          <p:nvPr>
            <p:ph idx="1"/>
          </p:nvPr>
        </p:nvSpPr>
        <p:spPr>
          <a:xfrm>
            <a:off x="0" y="1484313"/>
            <a:ext cx="9144000" cy="5185047"/>
          </a:xfrm>
        </p:spPr>
        <p:txBody>
          <a:bodyPr/>
          <a:lstStyle/>
          <a:p>
            <a:pPr algn="just" eaLnBrk="1" hangingPunct="1"/>
            <a:r>
              <a:rPr lang="en-US" altLang="en-US" dirty="0"/>
              <a:t> An initial antibody (</a:t>
            </a:r>
            <a:r>
              <a:rPr lang="en-US" altLang="en-US" b="1" dirty="0">
                <a:solidFill>
                  <a:schemeClr val="folHlink"/>
                </a:solidFill>
              </a:rPr>
              <a:t>Ab-1</a:t>
            </a:r>
            <a:r>
              <a:rPr lang="en-US" altLang="en-US" dirty="0"/>
              <a:t>) isolated from the animal’s serum and injected into another animal, will induced a second antibody (</a:t>
            </a:r>
            <a:r>
              <a:rPr lang="en-US" altLang="en-US" b="1" dirty="0">
                <a:solidFill>
                  <a:schemeClr val="folHlink"/>
                </a:solidFill>
              </a:rPr>
              <a:t>Ab-2</a:t>
            </a:r>
            <a:r>
              <a:rPr lang="en-US" altLang="en-US" dirty="0"/>
              <a:t>). The </a:t>
            </a:r>
            <a:r>
              <a:rPr lang="en-US" altLang="en-US" b="1" dirty="0">
                <a:solidFill>
                  <a:schemeClr val="folHlink"/>
                </a:solidFill>
              </a:rPr>
              <a:t>Ab-2</a:t>
            </a:r>
            <a:r>
              <a:rPr lang="en-US" altLang="en-US" dirty="0"/>
              <a:t> bound only to the </a:t>
            </a:r>
            <a:r>
              <a:rPr lang="en-US" altLang="en-US" b="1" dirty="0">
                <a:solidFill>
                  <a:schemeClr val="folHlink"/>
                </a:solidFill>
              </a:rPr>
              <a:t>Ab-1</a:t>
            </a:r>
            <a:r>
              <a:rPr lang="en-US" altLang="en-US" dirty="0">
                <a:solidFill>
                  <a:schemeClr val="folHlink"/>
                </a:solidFill>
              </a:rPr>
              <a:t> </a:t>
            </a:r>
            <a:r>
              <a:rPr lang="en-US" altLang="en-US" dirty="0"/>
              <a:t>and not to other antibodies against which it was tested. </a:t>
            </a:r>
          </a:p>
        </p:txBody>
      </p:sp>
      <p:sp>
        <p:nvSpPr>
          <p:cNvPr id="3" name="Rectangle 2">
            <a:extLst>
              <a:ext uri="{FF2B5EF4-FFF2-40B4-BE49-F238E27FC236}">
                <a16:creationId xmlns:a16="http://schemas.microsoft.com/office/drawing/2014/main" id="{D9170831-264A-4A80-B487-B1386AFDA24B}"/>
              </a:ext>
            </a:extLst>
          </p:cNvPr>
          <p:cNvSpPr>
            <a:spLocks noGrp="1" noChangeArrowheads="1"/>
          </p:cNvSpPr>
          <p:nvPr>
            <p:ph type="title"/>
          </p:nvPr>
        </p:nvSpPr>
        <p:spPr>
          <a:xfrm>
            <a:off x="1286328" y="332656"/>
            <a:ext cx="6571343" cy="1049235"/>
          </a:xfrm>
        </p:spPr>
        <p:txBody>
          <a:bodyPr/>
          <a:lstStyle/>
          <a:p>
            <a:pPr algn="just" eaLnBrk="1" hangingPunct="1"/>
            <a:endParaRPr lang="en-US" altLang="en-US" dirty="0"/>
          </a:p>
        </p:txBody>
      </p:sp>
      <p:sp>
        <p:nvSpPr>
          <p:cNvPr id="4" name="Rectangle 3">
            <a:extLst>
              <a:ext uri="{FF2B5EF4-FFF2-40B4-BE49-F238E27FC236}">
                <a16:creationId xmlns:a16="http://schemas.microsoft.com/office/drawing/2014/main" id="{27261F75-C122-4333-867D-589272C2E4AF}"/>
              </a:ext>
            </a:extLst>
          </p:cNvPr>
          <p:cNvSpPr txBox="1">
            <a:spLocks noChangeArrowheads="1"/>
          </p:cNvSpPr>
          <p:nvPr/>
        </p:nvSpPr>
        <p:spPr>
          <a:xfrm>
            <a:off x="0" y="2996952"/>
            <a:ext cx="8758808" cy="2663552"/>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n-US" altLang="en-US" dirty="0"/>
              <a:t>It could therefore be said to recognize the primary antibody’s </a:t>
            </a:r>
            <a:r>
              <a:rPr lang="en-US" altLang="en-US" dirty="0">
                <a:solidFill>
                  <a:schemeClr val="folHlink"/>
                </a:solidFill>
              </a:rPr>
              <a:t>individuality</a:t>
            </a:r>
            <a:r>
              <a:rPr lang="en-US" altLang="en-US" dirty="0"/>
              <a:t>. </a:t>
            </a:r>
          </a:p>
          <a:p>
            <a:pPr algn="just">
              <a:buFont typeface="Wingdings" panose="05000000000000000000" pitchFamily="2" charset="2"/>
              <a:buNone/>
            </a:pPr>
            <a:endParaRPr lang="en-US" altLang="en-US" dirty="0"/>
          </a:p>
          <a:p>
            <a:pPr algn="just"/>
            <a:r>
              <a:rPr lang="en-US" altLang="en-US" dirty="0" err="1"/>
              <a:t>Oudin</a:t>
            </a:r>
            <a:r>
              <a:rPr lang="en-US" altLang="en-US" dirty="0"/>
              <a:t> referred to the unique antigenic determinants on the </a:t>
            </a:r>
            <a:r>
              <a:rPr lang="en-US" altLang="en-US" b="1" dirty="0"/>
              <a:t>Ab-1</a:t>
            </a:r>
            <a:r>
              <a:rPr lang="en-US" altLang="en-US" dirty="0"/>
              <a:t> as its </a:t>
            </a:r>
            <a:r>
              <a:rPr lang="en-US" altLang="en-US" dirty="0">
                <a:solidFill>
                  <a:schemeClr val="folHlink"/>
                </a:solidFill>
              </a:rPr>
              <a:t>idiotype</a:t>
            </a:r>
            <a:r>
              <a:rPr lang="en-US" altLang="en-US" dirty="0"/>
              <a:t> </a:t>
            </a:r>
          </a:p>
          <a:p>
            <a:pPr algn="just">
              <a:buFont typeface="Wingdings" panose="05000000000000000000" pitchFamily="2" charset="2"/>
              <a:buNone/>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A4879CA-7C28-4FF7-BFCB-7AF4CD26707A}"/>
              </a:ext>
            </a:extLst>
          </p:cNvPr>
          <p:cNvSpPr>
            <a:spLocks noGrp="1" noChangeArrowheads="1"/>
          </p:cNvSpPr>
          <p:nvPr>
            <p:ph type="title"/>
          </p:nvPr>
        </p:nvSpPr>
        <p:spPr/>
        <p:txBody>
          <a:bodyPr/>
          <a:lstStyle/>
          <a:p>
            <a:pPr algn="just" eaLnBrk="1" hangingPunct="1"/>
            <a:endParaRPr lang="en-US" altLang="en-US"/>
          </a:p>
        </p:txBody>
      </p:sp>
      <p:sp>
        <p:nvSpPr>
          <p:cNvPr id="16387" name="Rectangle 3">
            <a:extLst>
              <a:ext uri="{FF2B5EF4-FFF2-40B4-BE49-F238E27FC236}">
                <a16:creationId xmlns:a16="http://schemas.microsoft.com/office/drawing/2014/main" id="{B05565AE-7E10-4E4A-9556-F57C1E1F41B3}"/>
              </a:ext>
            </a:extLst>
          </p:cNvPr>
          <p:cNvSpPr>
            <a:spLocks noGrp="1" noChangeArrowheads="1"/>
          </p:cNvSpPr>
          <p:nvPr>
            <p:ph idx="1"/>
          </p:nvPr>
        </p:nvSpPr>
        <p:spPr>
          <a:xfrm>
            <a:off x="457200" y="2276872"/>
            <a:ext cx="8229600" cy="4128410"/>
          </a:xfrm>
        </p:spPr>
        <p:txBody>
          <a:bodyPr/>
          <a:lstStyle/>
          <a:p>
            <a:pPr algn="just" eaLnBrk="1" hangingPunct="1"/>
            <a:r>
              <a:rPr lang="en-US" altLang="en-US" dirty="0"/>
              <a:t>For the </a:t>
            </a:r>
            <a:r>
              <a:rPr lang="en-US" altLang="en-US" b="1" dirty="0"/>
              <a:t>Ab-2</a:t>
            </a:r>
            <a:r>
              <a:rPr lang="en-US" altLang="en-US" dirty="0"/>
              <a:t> produced in response to the idiotype he coined the term </a:t>
            </a:r>
            <a:r>
              <a:rPr lang="en-US" altLang="en-US" dirty="0">
                <a:solidFill>
                  <a:schemeClr val="folHlink"/>
                </a:solidFill>
              </a:rPr>
              <a:t>anti-idiotype.</a:t>
            </a:r>
          </a:p>
          <a:p>
            <a:pPr algn="just" eaLnBrk="1" hangingPunct="1">
              <a:buFont typeface="Wingdings" panose="05000000000000000000" pitchFamily="2" charset="2"/>
              <a:buNone/>
            </a:pPr>
            <a:r>
              <a:rPr lang="en-US" altLang="en-US" dirty="0">
                <a:solidFill>
                  <a:schemeClr val="folHlink"/>
                </a:solidFill>
              </a:rPr>
              <a:t> </a:t>
            </a:r>
          </a:p>
          <a:p>
            <a:pPr algn="just" eaLnBrk="1" hangingPunct="1"/>
            <a:r>
              <a:rPr lang="en-US" altLang="en-US" dirty="0"/>
              <a:t>Other work showed that the immune system can make various kinds of antibodies in response to an Ab- 1. </a:t>
            </a:r>
          </a:p>
        </p:txBody>
      </p:sp>
      <p:sp>
        <p:nvSpPr>
          <p:cNvPr id="2" name="Rectangle 1">
            <a:extLst>
              <a:ext uri="{FF2B5EF4-FFF2-40B4-BE49-F238E27FC236}">
                <a16:creationId xmlns:a16="http://schemas.microsoft.com/office/drawing/2014/main" id="{93449CE0-0C75-4464-BAA2-01F5ED61AE19}"/>
              </a:ext>
            </a:extLst>
          </p:cNvPr>
          <p:cNvSpPr/>
          <p:nvPr/>
        </p:nvSpPr>
        <p:spPr>
          <a:xfrm>
            <a:off x="827584" y="4797152"/>
            <a:ext cx="8147248" cy="646331"/>
          </a:xfrm>
          <a:prstGeom prst="rect">
            <a:avLst/>
          </a:prstGeom>
        </p:spPr>
        <p:txBody>
          <a:bodyPr wrap="square">
            <a:spAutoFit/>
          </a:bodyPr>
          <a:lstStyle/>
          <a:p>
            <a:pPr algn="just"/>
            <a:r>
              <a:rPr lang="en-US" altLang="en-US" dirty="0"/>
              <a:t>Some of them bind not only to the Ab-1 that induced them but also to other antibodies with the same class. </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DE7AD720-F88B-4574-BB2B-21BD183CDC8E}"/>
              </a:ext>
            </a:extLst>
          </p:cNvPr>
          <p:cNvSpPr>
            <a:spLocks noGrp="1" noChangeArrowheads="1"/>
          </p:cNvSpPr>
          <p:nvPr>
            <p:ph idx="1"/>
          </p:nvPr>
        </p:nvSpPr>
        <p:spPr>
          <a:xfrm>
            <a:off x="250825" y="1268761"/>
            <a:ext cx="8642350" cy="5400600"/>
          </a:xfrm>
        </p:spPr>
        <p:txBody>
          <a:bodyPr>
            <a:normAutofit/>
          </a:bodyPr>
          <a:lstStyle/>
          <a:p>
            <a:pPr algn="just" eaLnBrk="1" hangingPunct="1"/>
            <a:r>
              <a:rPr lang="en-US" altLang="en-US" dirty="0"/>
              <a:t>Another set of antibodies, called </a:t>
            </a:r>
            <a:r>
              <a:rPr lang="en-US" altLang="en-US" dirty="0">
                <a:solidFill>
                  <a:schemeClr val="folHlink"/>
                </a:solidFill>
              </a:rPr>
              <a:t>anti-allotypes</a:t>
            </a:r>
            <a:r>
              <a:rPr lang="en-US" altLang="en-US" dirty="0"/>
              <a:t>, react with every antibody made by the individual from which the Ab-1 was taken, although not necessarily with antibodies from other individuals.</a:t>
            </a:r>
          </a:p>
        </p:txBody>
      </p:sp>
      <p:sp>
        <p:nvSpPr>
          <p:cNvPr id="2" name="Rectangle 1">
            <a:extLst>
              <a:ext uri="{FF2B5EF4-FFF2-40B4-BE49-F238E27FC236}">
                <a16:creationId xmlns:a16="http://schemas.microsoft.com/office/drawing/2014/main" id="{052B873E-5668-4963-8031-18DFFD9D0A19}"/>
              </a:ext>
            </a:extLst>
          </p:cNvPr>
          <p:cNvSpPr/>
          <p:nvPr/>
        </p:nvSpPr>
        <p:spPr>
          <a:xfrm>
            <a:off x="503548" y="2780928"/>
            <a:ext cx="8136904" cy="1323439"/>
          </a:xfrm>
          <a:prstGeom prst="rect">
            <a:avLst/>
          </a:prstGeom>
        </p:spPr>
        <p:txBody>
          <a:bodyPr wrap="square">
            <a:spAutoFit/>
          </a:bodyPr>
          <a:lstStyle/>
          <a:p>
            <a:pPr algn="just"/>
            <a:r>
              <a:rPr lang="en-US" altLang="en-US" sz="2000" dirty="0"/>
              <a:t>An </a:t>
            </a:r>
            <a:r>
              <a:rPr lang="en-US" altLang="en-US" sz="2000" dirty="0">
                <a:solidFill>
                  <a:schemeClr val="folHlink"/>
                </a:solidFill>
              </a:rPr>
              <a:t>anti-idiotype</a:t>
            </a:r>
            <a:r>
              <a:rPr lang="en-US" altLang="en-US" sz="2000" dirty="0"/>
              <a:t>, in contrast, was defined as an antibody that is able to react only with the Ab-1 elicited by a single antigen. </a:t>
            </a:r>
          </a:p>
          <a:p>
            <a:pPr algn="just"/>
            <a:r>
              <a:rPr lang="en-US" altLang="en-US" sz="2000" dirty="0"/>
              <a:t>The idiotype therefore, must lie in the variable region of the antibody.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AB74E6F-F93D-4D78-A854-188195E93D7E}"/>
              </a:ext>
            </a:extLst>
          </p:cNvPr>
          <p:cNvSpPr>
            <a:spLocks noGrp="1" noChangeArrowheads="1"/>
          </p:cNvSpPr>
          <p:nvPr>
            <p:ph type="title"/>
          </p:nvPr>
        </p:nvSpPr>
        <p:spPr>
          <a:xfrm>
            <a:off x="221620" y="170185"/>
            <a:ext cx="8238813" cy="1098576"/>
          </a:xfrm>
        </p:spPr>
        <p:txBody>
          <a:bodyPr/>
          <a:lstStyle/>
          <a:p>
            <a:pPr algn="just" eaLnBrk="1" hangingPunct="1"/>
            <a:r>
              <a:rPr lang="en-US" altLang="en-US" sz="2400" dirty="0"/>
              <a:t>Purification and absorption of the antibodies </a:t>
            </a:r>
          </a:p>
        </p:txBody>
      </p:sp>
      <p:sp>
        <p:nvSpPr>
          <p:cNvPr id="24579" name="Rectangle 3">
            <a:extLst>
              <a:ext uri="{FF2B5EF4-FFF2-40B4-BE49-F238E27FC236}">
                <a16:creationId xmlns:a16="http://schemas.microsoft.com/office/drawing/2014/main" id="{F8EA367B-6545-40E4-94F0-2804EE6989A3}"/>
              </a:ext>
            </a:extLst>
          </p:cNvPr>
          <p:cNvSpPr>
            <a:spLocks noGrp="1" noChangeArrowheads="1"/>
          </p:cNvSpPr>
          <p:nvPr>
            <p:ph idx="1"/>
          </p:nvPr>
        </p:nvSpPr>
        <p:spPr>
          <a:xfrm>
            <a:off x="221620" y="1700808"/>
            <a:ext cx="8670860" cy="4825349"/>
          </a:xfrm>
        </p:spPr>
        <p:txBody>
          <a:bodyPr>
            <a:normAutofit/>
          </a:bodyPr>
          <a:lstStyle/>
          <a:p>
            <a:pPr lvl="1" algn="just" eaLnBrk="1" hangingPunct="1">
              <a:lnSpc>
                <a:spcPct val="120000"/>
              </a:lnSpc>
            </a:pPr>
            <a:r>
              <a:rPr lang="en-US" altLang="en-US" sz="2000" b="1" dirty="0"/>
              <a:t>One column has antibodies that bind both </a:t>
            </a:r>
            <a:r>
              <a:rPr lang="en-US" altLang="en-US" sz="2000" b="1" dirty="0" err="1"/>
              <a:t>allotypic</a:t>
            </a:r>
            <a:r>
              <a:rPr lang="en-US" altLang="en-US" sz="2000" b="1" dirty="0"/>
              <a:t> and isotypic antibodies but not the idiotypic antibodies and the preexisting antibodies</a:t>
            </a:r>
          </a:p>
          <a:p>
            <a:pPr lvl="1" algn="just" eaLnBrk="1" hangingPunct="1">
              <a:lnSpc>
                <a:spcPct val="120000"/>
              </a:lnSpc>
            </a:pPr>
            <a:r>
              <a:rPr lang="en-US" altLang="en-US" sz="2000" b="1" dirty="0"/>
              <a:t>Column 2 has antibodies that bound the anti-idiotypic antibodies so when the serum passed through it captures the anti-idiotypic antibodies and let the preexisting antibodies pass through.</a:t>
            </a:r>
          </a:p>
          <a:p>
            <a:pPr lvl="1" algn="just" eaLnBrk="1" hangingPunct="1">
              <a:lnSpc>
                <a:spcPct val="120000"/>
              </a:lnSpc>
            </a:pPr>
            <a:r>
              <a:rPr lang="en-US" altLang="en-US" sz="2000" b="1" dirty="0"/>
              <a:t>Column 2 then flushed with a buffer that elutes the pure form of anti-idiotypic antibodies.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F02D403-6C2D-48FD-95D8-771BBDB0B195}"/>
              </a:ext>
            </a:extLst>
          </p:cNvPr>
          <p:cNvSpPr>
            <a:spLocks noGrp="1" noChangeArrowheads="1"/>
          </p:cNvSpPr>
          <p:nvPr>
            <p:ph idx="1"/>
          </p:nvPr>
        </p:nvSpPr>
        <p:spPr/>
        <p:txBody>
          <a:bodyPr/>
          <a:lstStyle/>
          <a:p>
            <a:pPr algn="ctr" eaLnBrk="1" hangingPunct="1">
              <a:buFont typeface="Wingdings" panose="05000000000000000000" pitchFamily="2" charset="2"/>
              <a:buNone/>
            </a:pPr>
            <a:endParaRPr lang="en-US" altLang="en-US" sz="6000" b="1"/>
          </a:p>
          <a:p>
            <a:pPr algn="ctr" eaLnBrk="1" hangingPunct="1">
              <a:buFont typeface="Wingdings" panose="05000000000000000000" pitchFamily="2" charset="2"/>
              <a:buNone/>
            </a:pPr>
            <a:endParaRPr lang="en-US" altLang="en-US" sz="6000" b="1"/>
          </a:p>
        </p:txBody>
      </p:sp>
      <p:pic>
        <p:nvPicPr>
          <p:cNvPr id="25603" name="Picture 3">
            <a:extLst>
              <a:ext uri="{FF2B5EF4-FFF2-40B4-BE49-F238E27FC236}">
                <a16:creationId xmlns:a16="http://schemas.microsoft.com/office/drawing/2014/main" id="{120A5A62-88E6-4724-93BB-EC96305F5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0188"/>
            <a:ext cx="6480175" cy="642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694</Words>
  <Application>Microsoft Office PowerPoint</Application>
  <PresentationFormat>On-screen Show (4:3)</PresentationFormat>
  <Paragraphs>51</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Ion</vt:lpstr>
      <vt:lpstr>Anti-idiotypes and Immunity</vt:lpstr>
      <vt:lpstr>Anti-idiotypes and Immunity</vt:lpstr>
      <vt:lpstr>PowerPoint Presentation</vt:lpstr>
      <vt:lpstr>PowerPoint Presentation</vt:lpstr>
      <vt:lpstr>PowerPoint Presentation</vt:lpstr>
      <vt:lpstr>PowerPoint Presentation</vt:lpstr>
      <vt:lpstr>PowerPoint Presentation</vt:lpstr>
      <vt:lpstr>Purification and absorption of the antibodies </vt:lpstr>
      <vt:lpstr>PowerPoint Presentation</vt:lpstr>
      <vt:lpstr>PowerPoint Presentation</vt:lpstr>
      <vt:lpstr>Types of anti-idiotypic antibodies</vt:lpstr>
      <vt:lpstr>Advantages of Anti-idiotypic antibodies </vt:lpstr>
      <vt:lpstr>Disadvantages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Anti-idiotypes and Immunity</dc:title>
  <dc:creator>ward</dc:creator>
  <cp:lastModifiedBy>nikhil swaroop</cp:lastModifiedBy>
  <cp:revision>22</cp:revision>
  <dcterms:created xsi:type="dcterms:W3CDTF">2007-09-21T12:18:13Z</dcterms:created>
  <dcterms:modified xsi:type="dcterms:W3CDTF">2019-06-11T10:31:28Z</dcterms:modified>
</cp:coreProperties>
</file>